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notesSlides/notesSlide19.xml" ContentType="application/vnd.openxmlformats-officedocument.presentationml.notesSlide+xml"/>
  <Override PartName="/ppt/ink/ink3.xml" ContentType="application/inkml+xml"/>
  <Override PartName="/ppt/ink/ink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42" r:id="rId3"/>
    <p:sldId id="603" r:id="rId4"/>
    <p:sldId id="604" r:id="rId5"/>
    <p:sldId id="605" r:id="rId6"/>
    <p:sldId id="606" r:id="rId7"/>
    <p:sldId id="607" r:id="rId8"/>
    <p:sldId id="608" r:id="rId9"/>
    <p:sldId id="628" r:id="rId10"/>
    <p:sldId id="609" r:id="rId11"/>
    <p:sldId id="610" r:id="rId12"/>
    <p:sldId id="611" r:id="rId13"/>
    <p:sldId id="612" r:id="rId14"/>
    <p:sldId id="613" r:id="rId15"/>
    <p:sldId id="614" r:id="rId16"/>
    <p:sldId id="615" r:id="rId17"/>
    <p:sldId id="617" r:id="rId18"/>
    <p:sldId id="616" r:id="rId19"/>
    <p:sldId id="629" r:id="rId20"/>
    <p:sldId id="635" r:id="rId21"/>
    <p:sldId id="634" r:id="rId22"/>
    <p:sldId id="636" r:id="rId23"/>
    <p:sldId id="637" r:id="rId24"/>
    <p:sldId id="618" r:id="rId25"/>
    <p:sldId id="619" r:id="rId26"/>
    <p:sldId id="620" r:id="rId27"/>
    <p:sldId id="621" r:id="rId28"/>
    <p:sldId id="638" r:id="rId29"/>
    <p:sldId id="639" r:id="rId30"/>
    <p:sldId id="640" r:id="rId31"/>
    <p:sldId id="622" r:id="rId32"/>
    <p:sldId id="641" r:id="rId33"/>
    <p:sldId id="642" r:id="rId34"/>
    <p:sldId id="643" r:id="rId35"/>
    <p:sldId id="644" r:id="rId36"/>
    <p:sldId id="645" r:id="rId37"/>
    <p:sldId id="623" r:id="rId38"/>
    <p:sldId id="624" r:id="rId39"/>
    <p:sldId id="625" r:id="rId40"/>
    <p:sldId id="647" r:id="rId41"/>
    <p:sldId id="648" r:id="rId42"/>
    <p:sldId id="649" r:id="rId43"/>
    <p:sldId id="650" r:id="rId44"/>
    <p:sldId id="651" r:id="rId45"/>
    <p:sldId id="652" r:id="rId46"/>
    <p:sldId id="653" r:id="rId47"/>
    <p:sldId id="654" r:id="rId48"/>
    <p:sldId id="627" r:id="rId49"/>
    <p:sldId id="42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157" autoAdjust="0"/>
  </p:normalViewPr>
  <p:slideViewPr>
    <p:cSldViewPr snapToGrid="0">
      <p:cViewPr varScale="1">
        <p:scale>
          <a:sx n="51" d="100"/>
          <a:sy n="51" d="100"/>
        </p:scale>
        <p:origin x="795"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4T08:38:14.5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1,'48'0,"7"-1,1 3,99 14,-97-8,0-3,0-2,71-6,-19 1,-86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7T08:26:54.8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1,'2875'0,"-2462"14,-35 0,754-14,-528-1,-439 15,-26-1,-8-13,30 2,-94 11,-14-2,-32-9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4T08:38:18.8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31,'31'0,"709"11,1092 8,-1199-21,1056 2,-1432 15,-8 0,-36-17,151 3,-233 13,-75-7,62 0,14-8,149 2,-161 12,24 2,395-14,-256-3,-53-12,-4-1,77 0,-146 3,171 11,-159 3,1406-2,-1326-15,-4-1,-175 16,10 1,141-17,-101 3,15-2,-72 7,1 3,116 5,-68 2,-30-2,-58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4T08:38:14.5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1,'48'0,"7"-1,1 3,99 14,-97-8,0-3,0-2,71-6,-19 1,-86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4T08:38:18.8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31,'31'0,"709"11,1092 8,-1199-21,1056 2,-1432 15,-8 0,-36-17,151 3,-233 13,-75-7,62 0,14-8,149 2,-161 12,24 2,395-14,-256-3,-53-12,-4-1,77 0,-146 3,171 11,-159 3,1406-2,-1326-15,-4-1,-175 16,10 1,141-17,-101 3,15-2,-72 7,1 3,116 5,-68 2,-30-2,-58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4T11:00:59.4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220 336,'197'-1,"209"3,-401-2,1 0,-1 0,1 1,0 0,-1 0,1 0,-1 0,0 1,0 0,9 4,-13-5,-1-1,0 0,1 0,-1 1,0-1,0 0,1 0,-1 1,0-1,0 0,1 1,-1-1,0 1,0-1,0 0,0 1,0-1,1 0,-1 1,0-1,0 1,0-1,0 1,0-1,0 0,0 1,-1-1,1 1,0-1,0 0,0 1,0-1,0 0,-1 1,1-1,0 0,0 1,0-1,-1 0,1 1,0-1,-1 0,1 0,0 1,-1-1,0 0,-19 12,19-12,-69 27,-2-4,-140 27,163-40,-23 6,-1-3,-84 4,609 4,-275-7,1188 33,-1340-48,-23 1,-5 0,-37-1,-1089-1,627 3,476-1,11 1,0-1,0-1,0 0,-15-4,29 5,1 0,-1 0,0 0,1-1,-1 1,0 0,1 0,-1 0,1-1,-1 1,0 0,1-1,-1 1,1-1,-1 1,1 0,-1-1,1 1,-1-1,1 0,0 1,-1-1,1 1,0-1,-1 1,1-1,0 0,0 1,-1-2,2 1,-1-1,0 1,1 0,-1 0,1-1,-1 1,1 0,-1 0,1 0,0 0,0 0,0 0,1-2,36-27,24-5,1 3,2 2,77-23,77-35,-201 80,18-10,-36 17,0 1,0 0,0 0,0-1,0 1,0 0,0 0,0 0,0-1,0 1,0 0,0 0,0-1,0 1,0 0,0 0,0 0,0-1,-1 1,1 0,0 0,0 0,0 0,0-1,0 1,0 0,-1 0,1 0,0 0,0-1,0 1,0 0,-1 0,1 0,0 0,0 0,0 0,-1 0,1 0,0 0,0 0,-1 0,1 0,0-1,0 1,0 1,-1-1,1 0,0 0,0 0,0 0,-1 0,1 0,0 0,-1 0,-16-2,-371 3,184 3,336-13,-26 1,307 0,-103 3,-290 5,-12 0,-1 0,1 0,0-1,0 0,0 0,14-6,-22 7,0 0,0 0,0 0,0 0,0 0,0 0,-1 0,1 0,0 0,0 0,0 0,0 0,0 0,0 0,-1 0,1-1,0 1,0 0,0 0,0 0,0 0,0 0,0 0,0-1,0 1,0 0,0 0,0 0,0 0,0 0,0 0,-1-1,1 1,0 0,0 0,1 0,-1 0,0 0,0-1,0 1,0 0,0 0,0 0,0 0,0 0,0 0,0-1,0 1,0 0,0 0,0 0,0 0,1 0,-1 0,0 0,0 0,0-1,0 1,0 0,0 0,0 0,1 0,-1 0,0 0,0 0,0 0,-13-5,0 0,-1 2,0-1,0 2,0 0,0 0,-17 1,-1-1,-333-15,66 5,235 9,30 2,0-1,-39-8,48 2,25 8,0 0,0-1,0 1,0 0,-1 0,1 0,0 0,0 0,0 0,0 0,0 0,0 0,0 0,0-1,0 1,0 0,0 0,0 0,0 0,0 0,0 0,0 0,0 0,0-1,0 1,0 0,0 0,0 0,0 0,0 0,0 0,0 0,0 0,0-1,0 1,0 0,0 0,0 0,0 0,0 0,1 0,-1 0,0 0,0 0,0 0,0 0,0-1,0 1,0 0,0 0,0 0,1 0,-1 0,0 0,0 0,0 0,0 0,0 0,19-3,286-5,-200 9,767 0,-890-2,0-1,-21-5,-10-1,-423-58,467 66,-3-1,-1 0,1 0,-1-1,1 0,-11-4,18 6,1-1,0 1,0 0,0 0,0 0,-1 0,1 0,0 0,0-1,0 1,0 0,0 0,0 0,-1 0,1-1,0 1,0 0,0 0,0 0,0-1,0 1,0 0,0 0,0 0,0-1,0 1,0 0,0 0,0 0,0-1,0 1,0 0,0 0,0 0,0-1,1 1,-1 0,0 0,0 0,0-1,0 1,0 0,0 0,1 0,-1 0,0 0,0-1,0 1,0 0,1 0,-1 0,0 0,0 0,0 0,1 0,-1 0,0 0,0 0,0 0,1 0,-1 0,0 0,16-7,26-1,0 1,1 2,83 1,-73 3,-3 0,273 0,-285 5,-34 0,-11 2,-13 2,-95 18,-176 18,230-36,-270 25,-83 11,380-39,-54 15,87-19,0-1,0 0,0 0,0 0,0 1,0-1,1 0,-1 1,0-1,0 1,0-1,0 1,1 0,-1-1,0 1,1 0,-1-1,0 1,0 1,1-1,0-1,0 1,1-1,-1 1,0-1,0 1,1-1,-1 1,0-1,0 1,1-1,-1 1,1-1,-1 0,0 1,1-1,-1 1,1-1,-1 0,1 0,-1 1,1-1,-1 0,1 0,47 16,-43-15,153 30,224 15,-267-35,465 27,-538-37,-36 0,-6 2,-15 2,-29 6,42-11,-30 7,-581 116,57-9,540-109,9-4,0 1,0 0,0 0,0 1,1 0,-1 0,1 1,-10 6,16-9,-1-1,1 0,-1 1,1-1,0 1,-1-1,1 1,0-1,-1 1,1-1,0 1,-1-1,1 1,0-1,0 1,0 0,0-1,0 1,0-1,0 1,0 0,0-1,0 1,0-1,0 1,0 0,0-1,0 1,0-1,1 1,-1 0,0-1,1 1,-1-1,0 1,1-1,-1 1,0-1,1 0,-1 1,1-1,-1 1,1-1,-1 0,1 1,0-1,33 16,17 0,1-2,59 8,118 7,-130-18,499 53,-538-54,-49-5,-17-1,-24 2,-235 4,101-7,-126 6,-338 21,621-30,-10 2,0-1,-30 9,46-10,0 0,1 0,-1 0,0 0,0 1,1-1,-1 0,0 1,0-1,1 0,-1 1,0-1,1 1,-1-1,0 1,1-1,-1 1,1 0,-1-1,0 2,2-1,-1 0,1-1,-1 1,1 0,0 0,-1 0,1-1,0 1,0 0,-1-1,1 1,0-1,0 1,0-1,0 1,0-1,0 1,0-1,1 1,37 14,1-2,1-1,55 9,-18-5,835 147,-874-159,150 22,-158-19,-31-7,0 0,0 0,0 0,0 0,0 0,0 0,0 0,0 0,0 0,0 0,0 0,-1 0,1 0,0 0,0 0,0 0,0 0,0 0,0 0,0 0,0 1,0-1,0 0,0 0,0 0,0 0,0 0,0 0,0 0,0 0,0 0,-1 0,1 0,0 0,0 0,0 0,0 1,0-1,0 0,0 0,0 0,0 0,0 0,0 0,0 0,0 0,0 0,0 0,1 0,-1 0,0 1,0-1,0 0,0 0,0 0,0 0,0 0,0 0,0 0,0 0,0 0,0 0,0 0,0 0,0 0,0 0,1 0,-18 3,-361 0,213-6,-399 2,624 13,204 31,341 41,-581-83,-19-1,1 0,-1 0,0 1,0-1,1 1,-1 0,0 1,8 2,-13-4,0 0,0 0,0 0,0 1,0-1,0 0,0 0,1 0,-1 0,0 0,0 0,0 0,0 1,0-1,0 0,0 0,0 0,0 0,0 0,0 1,0-1,0 0,0 0,0 0,0 0,0 1,0-1,0 0,0 0,0 0,0 0,0 0,0 0,0 1,0-1,-1 0,1 0,0 0,0 0,0 0,0 0,0 1,0-1,0 0,0 0,-1 0,1 0,0 0,0 0,0 0,0 0,0 0,-1 0,1 0,0 0,0 0,0 0,0 0,0 0,-1 0,1 0,0 0,0 0,0 0,0 0,0 0,-1 0,-14 4,0-1,-1 0,1-1,-23-1,-7 2,-262 21,-138 15,415-35,0 0,-54 17,83-21,-1 1,1-1,0 0,-1 1,1-1,-1 1,1-1,0 1,-1 0,1-1,0 1,-1 0,1 0,0 0,0 0,0 0,0 0,0 0,0 1,0-1,1 0,-1 0,0 1,1-1,-2 3,3-2,0-1,0 1,0-1,0 1,0-1,1 1,-1-1,0 0,1 1,-1-1,1 0,-1 0,1 0,-1 0,1-1,0 1,0 0,-1-1,1 1,3 0,109 30,136 20,-170-36,461 77,-531-88,-24-2,-30-2,43 0,-144 0,1 7,0 6,1 6,-222 60,356-77,3-1,1 0,0 1,0 0,0-1,0 2,0-1,0 0,0 1,-7 5,12-7,0-1,0 0,0 1,0-1,0 0,0 0,0 1,0-1,0 0,0 1,0-1,0 0,0 1,0-1,0 0,0 0,0 1,0-1,0 0,0 1,0-1,1 0,-1 0,0 1,0-1,0 0,1 0,-1 1,0-1,0 0,0 0,1 0,-1 1,0-1,0 0,1 0,-1 0,0 0,1 0,-1 0,0 0,0 0,1 1,-1-1,0 0,1 0,12 4,0-1,0 1,0-2,22 2,-11-1,793 68,-790-69,-45-1,-1105-4,1092 7,33-3,1 0,-1 0,0 0,0-1,0 1,1 0,-1-1,0 1,0-1,1 0,4 0,601 52,-192-20,-385-30,-26-2,1 0,0 0,-1 0,1 1,0 0,-1 0,1 0,-1 1,8 3,-12-1,-9 0,-25 3,0-1,0-1,-64 0,15 0,-12 2,-246 28,328-34,7 0,0-1,1 1,-1-1,1 1,-1 0,1 1,-1-1,1 1,0 0,0 0,-5 4,8-6,1 1,0-1,-1 0,1 1,0-1,0 1,0-1,0 0,0 1,-1-1,1 1,0-1,0 1,0-1,0 1,0-1,0 1,0-1,0 0,1 1,-1-1,0 1,0-1,0 1,0-1,1 0,-1 1,0-1,0 1,1-1,-1 0,0 1,0-1,1 0,-1 1,1-1,-1 0,0 0,1 1,-1-1,0 0,1 0,0 1,23 11,-22-12,40 16,0-2,52 10,97 10,-126-24,483 73,-448-68,-65-11,-23-3,1 0,0 1,-1 1,0 0,0 0,18 8,-28-6,-12-1,-27 2,1-2,-1-2,-48-3,16 0,-1189-2,1219 4,39 0,8 2,16 4,294 48,280 41,-570-93,-21-3,1 1,0-1,-1 2,1-1,-1 1,1 0,-1 1,8 3,-13-3,-9 1,-15 2,-1 0,1-2,-39 3,10-1,-247 25,257-24,41-8,0 1,-1 0,1 0,-1 0,1 0,0 0,-1 0,1 0,-1 0,1 1,0-1,-1 0,1 0,0 0,-1 0,1 0,0 1,-1-1,1 0,0 0,-1 1,1-1,0 0,0 0,-1 1,1-1,0 0,0 1,-1-1,1 0,0 1,0-1,0 0,0 1,0 0,13 5,28 3,77 4,127-2,-89-6,-148-4,-3-2,1 1,-1 0,0 1,0-1,0 1,0 0,0 0,0 1,0 0,0-1,0 2,4 2,-8-5,-1 0,1 1,-1-1,0 0,1 1,-1-1,0 1,0-1,1 1,-1-1,0 1,0-1,1 1,-1-1,0 1,0-1,0 1,0-1,0 1,0-1,0 1,0-1,0 1,0-1,0 1,0-1,0 1,-1-1,1 1,0-1,0 1,-1-1,1 1,0-1,0 1,-1-1,0 1,-18 14,-3-4,0-1,-1-1,0-1,-39 8,-104 11,124-21,-124 10,-62 11,220-26,-1 1,0 0,1 1,0-1,-1 2,1-1,-9 6,16-9,1 1,-1-1,1 1,-1-1,0 0,1 1,-1-1,1 1,-1-1,1 1,-1-1,1 1,0 0,-1-1,1 1,0 0,-1-1,1 1,0 0,0-1,0 1,0 0,-1-1,1 1,0 0,0-1,0 2,1-1,0 1,-1-1,1 0,0 0,0 0,0 0,0 0,0 0,0-1,0 1,0 0,0 0,0-1,0 1,3 0,13 6,1-1,0-1,1-1,21 3,-18-4,1024 118,-1045-121,14 1,-16 0,-23-1,19 0,-1288-4,1368 21,698 94,-176-31,-540-70,-43-5,-15-3,-24 0,-266-1,-18 0,265 1,-70 2,-127 21,233-24,-1 0,0 1,1 1,0-1,0 1,-1 0,2 1,-12 6,18-9,1-1,-1 1,0-1,1 1,-1-1,0 1,1-1,-1 1,1-1,-1 1,1 0,-1-1,1 1,-1 0,1 0,0-1,-1 1,1 0,0 0,0 0,-1-1,1 1,0 0,0 0,0 0,0 0,0-1,0 1,0 0,0 0,1 1,0 0,1 0,-1-1,0 1,1 0,-1-1,1 1,0-1,0 0,-1 1,1-1,0 0,2 1,10 4,0-1,25 7,12-1,1-2,65 2,111-5,-178-6,306-1,-340 1,-37-1,-320 12,113-1,-578-3,1009 14,-111-9,389 39,-435-45,-46-6,1 0,0 0,-1 1,1-1,0 0,-1 0,1 0,-1 0,1 0,0 1,-1-1,1 0,-1 1,1-1,-1 0,1 1,-1-1,1 0,-1 1,1-1,-1 1,1 0,-11 6,-29 1,37-7,-348 30,218-24,45-3,41-3,1 2,-56 10,98-12,0 0,-1-1,1 1,0 1,0-1,0 0,0 1,1-1,-4 3,5-3,1-1,-1 0,1 1,0-1,0 1,-1-1,1 0,0 1,0-1,-1 1,1-1,0 1,0-1,0 1,0-1,0 0,0 1,0-1,0 1,0-1,0 1,0-1,0 1,0 0,15 15,7-3,2-1,-1-1,2-1,48 14,-45-15,355 103,602 96,-962-204,1-1,-24-3,0 0,0 0,0 0,0 0,0 0,0 0,-149-31,-206-15,-160 30,491 16,15-1,0 0,-1 1,1 1,0-1,0 1,-1 1,1 0,0 0,0 1,-14 6,23-9,-1 1,1-1,-1 0,1 1,0-1,-1 0,1 1,-1-1,1 0,0 1,-1-1,1 1,0-1,0 0,-1 1,1-1,0 1,0-1,0 1,-1-1,1 1,0-1,0 1,0-1,0 1,0-1,0 1,0-1,0 2,12 12,26 6,-36-19,103 40,118 30,-48-18,-144-40,-31-13,0 0,0 0,0 0,-1 0,1 0,0-1,0 1,0 0,-1 0,1 0,0 0,0 0,0 1,-1-1,1 0,0 0,0 0,0 0,-1 0,1 0,0 0,0 0,0 0,-1 0,1 1,0-1,0 0,0 0,0 0,0 0,-1 1,1-1,0 0,0 0,0 0,0 0,0 1,0-1,0 0,0 0,0 0,0 1,-1-1,1 0,0 0,0 1,0-1,1 0,-1 0,0 0,0 1,0-1,0 0,0 0,0 0,0 1,0-1,0 0,0 0,0 0,1 0,-1 1,0-1,0 0,0 0,0 0,1 0,-1 0,0 1,-21 2,-482-9,371 0,-631-13,894 27,225 44,-213-27,-115-20,-6-2,0 1,35 11,-44-7,-17-3,-24 2,-225 10,140-12,12-1,29-2,-1 3,-80 16,153-21,0 0,0 0,0 0,-1 0,1 0,0 0,0 0,0 0,-1 0,1 0,0 0,0 0,0 0,-1 0,1 0,0 0,0 0,0 0,-1 0,1 0,0 0,0 1,0-1,-1 0,1 0,0 0,0 0,0 0,0 1,0-1,0 0,-1 0,1 0,0 1,0-1,0 0,0 0,0 0,0 1,0-1,0 0,0 0,0 0,0 1,0-1,0 0,0 0,0 0,0 1,0-1,13 8,34 9,-41-15,528 135,11-37,-544-100,667 102,-634-97,-59-7,-313-42,-458 0,709 46,87-2,0 1,0-1,1 0,-1 0,0 0,0 0,0 0,0 0,0 1,0-1,0 0,1 0,-1 0,0 0,0 1,0-1,0 0,0 0,0 0,0 0,0 1,0-1,0 0,0 0,0 0,0 0,0 1,0-1,0 0,0 0,0 0,0 0,0 1,0-1,-1 0,1 0,0 0,0 0,0 1,0-1,0 0,0 0,-1 0,1 0,0 0,0 0,0 0,0 1,0-1,-1 0,1 0,0 0,0 0,0 0,0 0,-1 0,21 9,144 38,-62-20,100 26,3-8,260 22,-446-65,-36-2,-16-1,-848-48,744 25,314 67,-17-3,268 30,-603-72,80 3,-397-29,411 14,56 8,0 2,-39-2,-33 6,70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4T11:01:15.5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 1,'15'1,"-1"0,0 1,21 7,29 3,220-6,-63-4,-70 5,324 9,-447-14,0 1,-1 1,0 1,28 10,-27-7,1-2,-1 0,47 2,-46-7,0 1,0 2,0 0,45 14,-73-18,0 0,0 1,1-1,-1 1,0-1,0 1,0-1,0 1,0 0,1-1,-1 1,0 0,-1 0,1 0,0 0,0 0,0 0,0 0,-1 0,1 0,0 0,0 2,-1-2,0 1,0-1,0 0,-1 0,1 1,0-1,-1 0,1 0,-1 1,1-1,-1 0,1 0,-1 0,0 0,0 0,1 0,-1 0,-1 1,-7 6,1-1,-1 0,-19 11,22-15,1 1,-1 0,1 0,0 0,0 1,0 0,1 0,0 0,0 1,0-1,0 1,1 0,0 0,0 0,1 1,0-1,0 1,0-1,-1 11,1 10,0 0,2 1,4 36,0-1,-3-19,1-5,-2-1,-1 0,-11 64,3-56,5-23,-2 1,-11 33,15-54,0 0,0 1,0-1,-1 0,1 0,-1 0,0-1,0 1,0-1,0 0,-1 1,1-1,-1-1,1 1,-1 0,0-1,1 0,-1 0,0 0,0 0,0-1,-5 1,-12 1,0-2,-38-2,10-5,1-2,-89-29,65 17,42 15,0 1,-1 1,0 2,0 1,-37 4,33-1,1-1,0-2,-61-10,42 3,-1 2,1 3,-66 3,64 0,37 1,-1 1,1 1,0 0,0 1,1 1,0 1,-1 0,2 2,-1 0,-20 13,33-18,1 0,-1 0,1 1,0-1,0 1,0 0,1-1,0 1,-1 1,1-1,1 0,-1 0,0 1,1-1,0 1,0-1,0 8,-1 11,2-1,2 33,0-20,-1-7,-1 1,-2-1,0 0,-10 39,11-64,1 0,-1 0,0 0,1 0,0 0,0 1,0-1,0 0,0 0,1 0,1 5,-2-7,1 1,0-1,0 1,0-1,0 1,1-1,-1 1,0-1,1 0,-1 0,0 0,1 1,0-2,-1 1,1 0,-1 0,1 0,0-1,0 1,3 0,23 4,1-1,0-2,52-1,17 0,407 20,-499-21,0 0,0 1,0 0,0 0,0 0,0 1,6 2,-11-3,0-1,-1 0,1 1,0-1,-1 0,1 1,0-1,-1 1,1-1,0 1,-1 0,1-1,-1 1,1 0,-1-1,1 1,-1 0,0-1,1 1,-1 0,0 0,0 0,1 1,-1-1,-1 1,1-1,-1 0,1 1,-1-1,0 0,1 1,-1-1,0 0,0 1,0-1,0 0,0 0,0 0,0 0,-1 0,1 0,-2 1,-12 8,0-1,-1-1,0 0,-27 10,-76 18,83-26,-24 6,-64 20,121-35,1 0,0-1,0 1,0 0,0 0,0 0,0 0,0 1,1-1,-1 0,0 1,1-1,-1 1,1 0,-1-1,-1 5,2-5,1 0,0 0,0 0,0 1,0-1,0 0,0 0,0 0,0 1,0-1,0 0,1 0,-1 0,1 0,-1 0,1 0,-1 1,1-1,-1 0,1 0,0-1,1 3,4 3,1 0,0-1,0 1,0-1,1-1,-1 1,10 3,50 18,1-2,103 21,-1 0,-149-36,-21-8,0-1,1 0,-1 0,0 0,0 0,0 1,0-1,0 0,0 0,0 0,1 1,-1-1,0 0,0 0,0 0,0 1,0-1,0 0,0 0,0 0,0 1,0-1,0 0,0 0,0 1,0-1,0 0,0 0,-1 0,1 1,0-1,0 0,0 0,0 0,0 0,0 1,-1-1,1 0,0 0,0 0,0 0,0 0,-1 1,-3 1,0 0,0-1,0 1,0-1,-1 0,-6 2,-132 23,-174 36,265-49,52-13,-1 0,0 0,0 1,0-1,0 0,0 0,0 1,0-1,0 1,1-1,-1 1,0-1,0 1,0-1,1 1,-1-1,0 1,1 0,-2 1,21 3,256 14,-83-8,-157-6,-25 1,-10-6,0 0,0 1,-1-1,1 1,0-1,-1 0,1 1,0-1,-1 1,1-1,0 0,-1 0,1 1,-1-1,1 0,-1 0,1 1,0-1,-1 0,1 0,-1 0,1 0,-1 0,1 0,-2 0,-68 17,-109 13,-26 5,192-30,15-2,26 1,-24-4,950 81,-720-57,-199-19,-33-3,-8-1,-55 1,-1050-5,1170 6,0 2,59 14,20 3,-122-21,-9-1,-1 1,1 0,-1 0,0 0,1 1,10 4,-17-6,1 0,-1 0,0 0,1 0,-1 0,0 1,0-1,1 0,-1 0,0 0,1 1,-1-1,0 0,0 0,1 1,-1-1,0 0,0 0,0 1,1-1,-1 0,0 1,0-1,0 0,0 1,0-1,0 1,0-1,0 0,0 1,0-1,0 0,0 1,0-1,0 0,0 1,0-1,0 0,0 1,0-1,0 0,-1 1,1-1,0 1,-17 10,-35 9,-106 27,102-33,-310 64,355-76,-26 5,36-6,-1-1,1 0,-1 1,1-1,-1 0,1 1,0 0,-1-1,1 1,0 0,-1 0,1 0,0 0,-2 2,3-3,1 1,-1-1,1 1,0 0,-1-1,1 1,0-1,-1 1,1-1,0 0,0 1,0-1,-1 0,1 1,0-1,0 0,0 0,-1 0,1 0,0 0,0 0,1 0,277 46,-107-19,48 8,155 27,-361-58,-15-2,-25-1,25-1,-346-1,-272 15,614-13,-19 0,1 2,-1 1,0 1,-22 8,46-13,0 0,0 0,0 0,0 1,1-1,-1 0,0 0,0 0,0 0,0 0,0 0,0 0,0 0,0 0,0 0,0 1,0-1,0 0,0 0,1 0,-1 0,0 0,0 0,0 0,0 1,0-1,0 0,0 0,0 0,0 0,0 0,0 0,0 0,-1 1,1-1,0 0,0 0,0 0,0 0,0 0,0 0,0 0,0 0,0 1,0-1,0 0,0 0,0 0,-1 0,1 0,0 0,0 0,0 0,0 0,0 0,0 0,0 0,-1 0,1 0,19 4,29 1,624 59,-635-59,-1 1,0 3,46 15,-61-12,-21-12,1 0,-1 1,0-1,0 0,1 1,-1-1,0 0,0 0,1 1,-1-1,0 0,0 1,0-1,0 1,1-1,-1 0,0 1,0-1,0 0,0 1,0-1,0 1,0-1,0 0,0 1,0-1,0 0,-1 1,1 0,-2 0,1 1,-1 0,0-1,0 0,-1 1,1-1,0 0,0 0,-1 0,1 0,0-1,-1 1,1-1,-5 1,-72 10,-1-3,-124-4,3-1,180-2,-14 1,-36 7,52-2,19-6,0-1,0 1,0-1,0 1,0-1,0 0,1 1,-1-1,0 1,0-1,0 1,1-1,-1 1,0-1,1 0,-1 1,0-1,1 0,-1 1,0-1,1 0,-1 0,1 1,-1-1,1 0,-1 0,0 1,1-1,-1 0,1 0,-1 0,1 0,-1 0,1 0,-1 0,1 0,0 0,37 11,1-1,64 8,-32-7,372 55,-170-27,-254-34,-42-3,-446-3,80-2,614 9,352 55,-574-60,30 3,55 16,-76-15,-10-2,-24-1,-350-34,211 14,43 6,-432-31,1086 46,-1084-46,537 41,2 2,0-1,1 0,-1-1,0 0,1-1,0 1,-1-2,-13-6,21 9,1 1,0 0,-1 0,1-1,-1 1,1 0,0 0,-1-1,1 1,0-1,-1 1,1 0,0-1,-1 1,1-1,0 1,0-1,0 1,-1 0,1-1,0 1,0-1,0 1,0-1,0 1,0-1,0 1,0-1,0 1,0-1,0 1,0-1,1 1,-1-1,0 1,0-1,0 1,1 0,-1-1,0 1,0-1,1 1,-1-1,21-12,-3 7,0 0,0 1,1 0,33-2,85-1,-100 7,183 0,71-4,-273 4,47-6,-60 6,0 0,0 0,0-1,0 1,0-1,-1 0,1-1,-1 1,8-7,-11 9,-1-1,1 1,0-1,-1 1,1-1,-1 0,1 1,-1-1,0 0,1 0,-1 1,0-1,1 0,-1 0,0 0,0 1,0-1,0 0,1 0,-1 0,0 0,-1 1,1-1,0 0,0 0,0 0,0 1,-1-1,1 0,0 0,-1 1,1-1,0 0,-1 0,1 1,-1-1,0 0,1 1,-1-1,1 1,-1-1,0 1,1-1,-1 1,0-1,0 1,-1-1,-40-19,-6 6,-1 2,0 2,-79-6,55 8,-60-6,-114-18,233 29,1 0,-1-1,1 0,-1-1,-12-8,23 12,0-1,0 0,0 0,1 0,-1 0,1 0,-1-1,1 1,0-1,0 1,-3-7,4 7,0 1,1-1,-1 0,1 0,0 0,-1 0,1 0,0 0,0 1,1-1,-1 0,0 0,0 0,1 0,-1 0,1 1,0-1,0 0,-1 0,1 1,0-1,2-2,2-2,-1 1,1 0,0 0,0 1,0-1,0 1,1 0,10-5,54-23,-53 26,117-46,143-64,-244 93,-32 23,-1 0,1-1,0 1,-1-1,1 1,-1-1,1 1,-1-1,1 0,-1 1,0-1,1 0,-1 1,0-1,1 0,-1 1,0-1,0 0,0 0,0 1,0-1,0 0,0 0,0 1,0-1,0 0,0 0,0 1,0-1,0 0,-1 0,1 1,0-1,-1 0,1 1,0-1,-1 0,1 1,-1-1,1 1,-1-1,1 1,-1-1,0 1,1-1,-2 0,-6-3,0 0,0 1,0 0,0 0,-1 1,1 0,-12-2,1 1,-260-50,-118-24,381 73,-45-12,56 14,0 1,0-1,0-1,1 1,-1-1,1 1,-1-1,-5-6,10 9,-1-1,0 1,1-1,-1 0,1 1,-1-1,1 0,0 1,-1-1,1 0,0 0,-1 0,1 1,0-1,0 0,0 0,0 0,0 1,0-1,0 0,0 0,0 0,0 1,0-1,0 0,1 0,-1 0,0 1,1-1,-1 0,0 0,1 1,-1-1,1 0,-1 1,1-1,-1 1,1-1,0 0,-1 1,2-1,34-20,26-2,2 3,0 3,78-11,-28 5,-51 10,177-47,-232 58,0-1,0-1,0 1,0-1,8-6,-15 9,0 0,0 1,0-1,-1 0,1 1,0-1,0 0,-1 0,1 0,-1 0,1 0,-1 0,1 0,-1 0,1 0,-1 0,0 0,0 0,1 0,-1-1,-1 0,1 1,-1 0,1-1,-1 1,0 0,1-1,-1 1,0 0,0 0,0 0,0 0,0 0,0 0,0 0,0 0,-1 0,1 0,0 1,-3-2,-17-7,0 1,-1 1,1 0,-2 2,1 1,-37-3,20 2,-52-6,30 5,-121-29,140 17,41 18,1 0,-1 0,0 0,1-1,-1 1,1 0,-1 0,1-1,-1 1,1 0,-1-1,1 1,-1-1,1 1,-1 0,1-1,0 1,-1-1,1 1,0-1,-1 1,1-1,0 0,0 1,0-1,-1 1,1-1,0 0,0 1,0-1,0 1,0-1,0 0,0 1,0-1,0 1,0-1,1 0,-1 1,0-1,0 1,1-1,-1 1,0-1,0 1,1-1,-1 1,1-1,-1 1,0-1,1 1,-1-1,1 1,-1 0,1-1,-1 1,1 0,-1 0,1-1,0 1,-1 0,1 0,-1 0,1 0,0 0,19-8,1 2,-1 1,1 0,0 2,0 0,30 1,-24 0,391-8,-201 8,-213 2,15 0,0 0,0-2,0 0,31-8,-49 10,-1 0,1 0,-1 0,1 0,-1 0,1-1,0 1,-1 0,1 0,-1-1,1 1,-1 0,1 0,-1-1,0 1,1-1,-1 1,1 0,-1-1,0 1,1-1,-1 1,0-1,1 1,-1-1,0 1,0-1,1 0,-13-8,-28-1,7 6,0 2,-1 1,1 1,-41 7,-131 30,197-35,-8 3,23-3,30-1,75-6,0-6,201-44,-312 55,17-5,0 1,0-2,27-12,-44 17,0 1,0-1,0 1,0-1,-1 1,1-1,0 0,0 0,0 1,0-1,-1 0,1 0,0 0,-1 0,1 0,0-1,-1 2,0-1,0 1,0 0,0-1,0 1,0-1,0 1,-1-1,1 1,0 0,0-1,0 1,-1 0,1-1,0 1,0 0,-1-1,1 1,0 0,0-1,-1 1,1 0,0 0,-1-1,1 1,-1 0,1 0,-36-10,-50 3,-145 7,42 2,143-7,33-1,14-1,23-7,19-1,-1 2,67-11,100-7,-144 23,106-11,139-23,-256 27,-53 15,0 0,0 0,-1 0,1-1,0 1,0 0,0-1,0 1,0-1,-1 1,1-1,0 1,0-1,-1 0,1 1,0-1,-1 0,1 1,-1-1,1 0,-1 0,1 0,-1 0,1 1,-1-1,1-1,-2 1,0-1,1 1,-1 0,0 0,0 0,1 0,-1 0,0 0,0 0,0 0,0 1,0-1,0 0,-1 1,1-1,0 0,0 1,0 0,-2-1,-24-8,-1 1,0 2,0 1,0 1,-57-1,43 3,-588-28,570 27,-66-7,112 8,1-1,0 0,-1-1,2 0,-1-1,0-1,-11-7,22 12,0 0,0 0,0-1,0 1,0-1,0 1,1-1,-1 0,1 1,-1-1,1 0,0 0,-2-3,3 4,-1 0,1-1,0 1,0 0,0 0,0 0,0 0,0-1,0 1,0 0,0 0,0 0,1 0,-1 0,0-1,1 1,-1 0,1 0,1-2,2-1,0 0,0 0,1 0,-1 0,1 1,0-1,0 1,0 0,11-3,41-15,1 3,0 2,69-8,-40 7,-6 2,68-17,-108 15,-40 16,-1 1,1 0,0 0,-1 0,1-1,-1 1,1 0,0-1,-1 1,1 0,-1-1,1 1,-1-1,1 1,-1-1,0 1,1-1,-1 1,1-1,-1 1,0-1,0 1,1-1,-1 0,0 1,0-1,0 0,0 1,0-1,1 0,-1 1,0-1,-1 0,1 1,0-1,0 0,0 1,0-1,0 1,-1-1,1 0,0 1,0-1,-1 1,1-1,-1 1,1-1,0 1,-1-1,1 1,-1-1,1 1,-1-1,1 1,-1 0,0-1,0 1,-12-6,0 1,0 0,0 1,0 1,-1 0,1 1,-1 0,-27 1,17 0,-150-9,-230-23,393 32,0-1,1-1,-1 0,1 0,0-1,-15-8,23 12,1-2,-1 1,1 0,-1 0,1 0,-1-1,1 1,0 0,0-1,-1 1,1-1,0 0,1 1,-1-1,0 0,0 0,0-3,1 3,0-1,0 1,0 0,1-1,-1 1,1-1,0 1,-1 0,1 0,0-1,0 1,1 0,-1 0,0 0,1 0,-1 0,4-3,5-5,0 1,1 0,0 1,0 0,1 0,0 2,1-1,23-8,11 0,55-12,-4 7,177-12,-638 47,-95 1,438-16,11 1,1 0,0-1,0 0,-1-1,1 0,0 0,0-1,0 0,0 0,-8-4,15 6,1 0,0-1,-1 1,1 0,0 0,-1-1,1 1,0 0,0-1,-1 1,1 0,0-1,0 1,0 0,0-1,-1 1,1 0,0-1,0 1,0-1,0 1,0 0,0-1,0 1,0 0,0-1,0 1,0-1,0 1,0 0,0-1,0 1,1-1,-1 1,0 0,0-1,0 1,1 0,-1-1,0 1,0 0,1 0,-1-1,0 1,0 0,1 0,-1-1,0 1,1 0,-1 0,0 0,1-1,12-6,0 0,1 1,-1 1,1 0,0 1,26-5,-27 6,505-84,-369 66,-105 14,-37 4,-11 0,-15-1,-41-4,-94 2,91 5,-81-11,138 11,0 0,1-1,-1 1,0-1,0-1,1 1,-10-6,15 7,-1 1,0-1,0 1,0-1,1 0,-1 1,0-1,1 0,-1 0,1 0,-1 1,1-1,-1 0,1 0,0 0,-1 0,1 0,0 0,0 0,-1 0,1-1,1 1,-1-1,1 1,-1-1,1 1,0 0,-1-1,1 1,0 0,0-1,0 1,0 0,0 0,0 0,0 0,0 0,1 0,-1 0,2-1,11-5,-1 0,1 0,0 1,1 1,-1 1,1 0,22-3,115-8,-129 14,235-6,74-7,-312 11,-17 1,-33-2,-485-1,-5 29,456-20,398-3,138-2,-416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4T11:01:21.0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1801 2706,'-55'0,"-1041"-23,1059 21,11 2,0-2,-1-1,1-1,-49-14,73 18,0-1,0 0,0 1,0-1,1 0,-1 0,0 0,1 0,-1 0,0 0,1 0,-1-1,1 1,0 0,-1-1,1 0,0 1,-1-3,2 3,0 0,-1 0,1-1,1 1,-1 0,0 0,0 0,0 0,0 0,1 0,-1 0,1 0,-1 0,1 0,-1 0,1 0,-1 0,1 0,0 0,0 0,-1 0,1 1,1-2,5-4,1 1,0 0,0 0,1 0,-1 1,14-4,104-30,252-42,-182 45,25-6,-199 36,-28 3,-44 1,38 1,-234 2,-238-2,3-30,464 28,0 0,-1 0,0-1,-33-11,50 14,0 0,-1 0,1-1,0 1,0-1,0 1,-1-1,1 1,0-1,0 0,0 0,0 1,0-1,0 0,0 0,0 0,1 0,-1 0,0 0,0 0,1-1,-1 1,1 0,-1 0,0-3,2 3,0-1,-1 1,1-1,0 1,0-1,0 1,0 0,1 0,-1 0,0 0,0-1,1 1,-1 1,0-1,1 0,-1 0,1 1,-1-1,1 0,0 1,-1 0,3-1,35-9,0 1,51-5,-66 11,518-42,9 32,-294 9,-205 4,-23 0,0-1,54-8,-83 9,0 0,0-1,0 1,0 0,0 0,0 0,0 0,0 0,0 0,0 0,0 0,0 0,0-1,0 1,0 0,0 0,0 0,0 0,0 0,0 0,0 0,0 0,0 0,0 0,0-1,0 1,0 0,0 0,0 0,0 0,1 0,-1 0,0 0,0 0,0 0,0 0,0 0,0 0,0 0,0 0,0 0,0 0,1 0,-1 0,0 0,0 0,0 0,0 0,0 0,0 0,0 0,0 0,0 0,0 0,1 0,-1 0,0 0,0 0,-16-3,-424-7,292 11,-74 0,-429-19,638 16,1 1,-1-2,-22-7,33 9,0 1,-1-1,1 0,0-1,1 1,-1 0,0 0,0-1,0 1,1-1,-1 0,-1-2,2 3,1 0,-1 0,1-1,0 1,-1 0,1 0,0 0,0-1,0 1,0 0,0 0,0-1,0 1,0 0,0 0,1 0,-1 0,0-1,1 1,-1 0,1 0,0 0,-1 0,2-2,2-1,0-1,1 1,-1 0,1 0,0 1,0-1,0 1,0 0,0 0,1 1,-1 0,1 0,0 0,6-1,41-11,1 2,100-9,119 9,-199 10,245-3,61-1,-364 5,13 0,1-1,49-9,-78 11,0 0,0 0,0-1,0 1,0 0,0 0,0-1,0 1,0-1,0 1,0-1,0 1,-1-1,1 1,0-1,0 0,0 0,-1 1,1-1,0-1,-1 1,0 0,-1 0,1 1,-1-1,1 0,-1 0,0 1,1-1,-1 0,0 1,1-1,-1 1,0-1,0 1,1-1,-1 1,0 0,0-1,0 1,0 0,0 0,-1-1,-42-12,-2 2,0 2,-67-5,32 4,-1 0,-34-5,-165-42,267 53,0-1,1 0,-24-13,35 17,-1-1,1 1,0-1,0 0,0 0,0 0,0 0,0 0,0 0,1 0,-1 0,-1-3,3 4,0-1,-1 1,1 0,0 0,0-1,0 1,0 0,0 0,0-1,0 1,1 0,-1 0,0-1,1 1,-1 0,1 0,-1 0,1 0,-1 0,1 0,0 0,0 0,-1 0,1 0,0 0,0 0,2-1,7-5,0 1,1 0,0 0,0 1,1 0,-1 1,1 0,14-2,-24 6,392-83,-90 22,-263 52,20-5,109-39,-137 35,-33 18,0 0,1 0,-1-1,0 1,0 0,0 0,1-1,-1 1,0 0,0-1,0 1,0 0,0-1,1 1,-1-1,0 1,0 0,0-1,0 1,0 0,0-1,0 1,0 0,0-1,-1 1,1 0,0-1,0 1,0 0,0-1,0 1,-1 0,1-1,0 1,0 0,0-1,-1 1,1 0,0 0,-1-1,1 1,0 0,0 0,-1 0,1 0,0-1,-1 1,1 0,0 0,-1 0,1 0,0 0,-1 0,1 0,-1 0,1 0,0 0,-1 0,-26-5,-82-3,-131 9,114 2,95-3,-54 3,-1-5,-153-23,232 24,0-1,0 0,0-1,0 1,0-1,1-1,-12-6,17 9,0 0,0 0,0 0,0 0,0 0,0 0,0 0,0-1,0 1,1 0,-1 0,0-1,1 1,-1 0,1-1,-1 1,1-1,0-2,0 2,0 0,1 0,-1 0,1 0,0 0,0 0,0 1,0-1,0 0,0 0,0 1,0-1,1 0,-1 1,1-1,-1 1,3-2,9-7,0 1,1 1,0 0,0 0,1 2,21-8,105-25,-86 26,58-15,110-31,-187 43,-35 16,-1-1,0 1,1 0,-1 0,0 0,1 0,-1-1,0 1,0 0,1 0,-1-1,0 1,0 0,1 0,-1-1,0 1,0 0,0-1,1 1,-1 0,0-1,0 1,0 0,0-1,0 1,0 0,0-1,0 1,0-1,0 1,0 0,0-1,0 1,0 0,0-1,0 1,0 0,-1-1,1 1,0 0,0-1,0 1,0 0,-1 0,1-1,0 1,0 0,-1-1,1 1,0 0,-1 0,1 0,0-1,0 1,-1 0,1 0,0 0,-1 0,1 0,-1 0,1 0,0 0,-1-1,1 1,0 0,-1 1,-32-8,-105-4,-155 9,155 3,-88 1,-190-2,340-4,47-2,28 6,1 0,0 0,0 0,0 0,0 0,0 0,0 0,0 0,-1 0,1 0,0 0,0 0,0 0,0-1,0 1,0 0,0 0,0 0,0 0,0 0,0 0,0 0,0 0,0-1,-1 1,1 0,0 0,0 0,0 0,0 0,0 0,0-1,0 1,0 0,1 0,-1 0,0 0,0 0,0 0,0 0,0-1,0 1,0 0,0 0,0 0,0 0,0 0,0 0,0 0,0 0,1 0,-1-1,0 1,17-8,73-18,2 3,105-11,-119 22,326-44,-391 55,-4 0,0 0,-1-1,1 0,-1 0,0-1,12-5,-20 8,0 0,1 0,-1 0,0 0,0 0,1 0,-1 0,0 0,0 0,1 0,-1-1,0 1,0 0,1 0,-1 0,0-1,0 1,0 0,1 0,-1 0,0-1,0 1,0 0,0 0,0-1,0 1,1 0,-1 0,0-1,0 1,0 0,0 0,0-1,0 1,0 0,0-1,0 1,0 0,0 0,0-1,-1 1,1 0,0 0,0-1,0 1,0 0,0 0,0-1,-1 1,1 0,0 0,0 0,0-1,-1 1,1 0,0 0,0 0,0 0,-1-1,1 1,0 0,0 0,-1 0,1 0,0 0,-1 0,1 0,-24-6,-64-4,-1 5,-90 6,75 0,38 0,31 1,-1-2,-55-8,88 8,0-1,-1 1,1-1,0 0,0 0,0-1,0 1,0-1,0 0,0 1,0-1,0 0,1-1,-1 1,1 0,0-1,-4-4,6 6,-1 0,1 0,-1 0,1 0,-1-1,1 1,0 0,0 0,0-1,-1 1,1 0,0 0,1-1,-1 1,0 0,0-1,0 1,2-2,-1 0,0 1,0 0,1 0,-1 0,1 0,0 1,-1-1,1 0,0 1,0-1,0 1,0-1,3 0,15-8,1 0,0 1,44-11,74-8,-110 23,90-19,-118 24,0 0,1 0,-1-1,0 1,1 0,-1-1,0 0,0 1,0-1,1 0,-1 1,0-1,0 0,1-1,-2 1,-1 0,1 1,-1-1,0 0,1 1,-1-1,0 1,1-1,-1 1,0-1,0 1,1 0,-1-1,0 1,0 0,0 0,1-1,-1 1,0 0,0 0,0 0,0 0,-1 0,-72-7,-144 3,77 4,83-4,42-2,16 6,0-1,0 1,0 0,0 0,0 0,0-1,0 1,0 0,0 0,0 0,0-1,0 1,0 0,0 0,0 0,0-1,0 1,0 0,0 0,0 0,0-1,0 1,0 0,0 0,0 0,1-1,-1 1,0 0,0 0,0 0,0 0,0-1,1 1,-1 0,0 0,0 0,0 0,1 0,32-14,52-7,162-19,-143 26,1017-143,-1101 154,209-38,-226 41,0-1,0 0,0 1,-1-1,1-1,0 1,-1 0,1-1,2-1,-4 3,-1-1,0 1,0 0,0-1,0 1,0 0,0-1,0 1,-1 0,1 0,0-1,0 1,0 0,0-1,0 1,0 0,0 0,-1-1,1 1,0 0,0 0,0-1,-1 1,1 0,0 0,0 0,0 0,-1-1,1 1,0 0,-1 0,1 0,0 0,0 0,-1 0,1 0,0-1,-1 1,1 0,0 0,0 0,-1 0,1 0,-1 1,-54-8,-487 6,245 4,217-2,-108-2,179 0,-1 0,0 0,1 0,-16-6,24 7,0 0,0 0,-1-1,1 1,0-1,0 1,-1-1,1 1,0-1,0 0,0 0,0 1,0-1,0 0,0 0,0 0,0 0,1 0,-1 0,0-1,1 1,-1 0,1 0,-1 0,1-1,-1 1,1 0,0 0,0-1,-1 1,1 0,0-1,0 1,0 0,1-1,-1 1,0 0,0-1,1 1,-1 0,1 0,0-2,3-3,0 0,0 1,0-1,1 1,0 0,0 1,0-1,1 1,-1 0,1 0,0 0,9-3,14-6,38-13,-65 26,78-21,-59 17,0-1,-1-1,22-9,-42 15,0 0,1 0,-1 0,0-1,0 1,1 0,-1 0,0 0,0 0,1 0,-1 0,0 0,0 0,1 0,-1-1,0 1,0 0,0 0,1 0,-1 0,0-1,0 1,0 0,0 0,0 0,1-1,-1 1,0 0,0 0,0-1,0 1,0 0,0 0,0-1,0 1,0 0,0 0,0-1,0 1,-11-4,-20 6,28 0,-1 0,1 0,0 0,0 0,1 0,-1 1,0 0,1-1,-1 1,1 0,0 0,0 0,0 0,1 1,-1-1,1 1,-1-1,1 1,0-1,0 4,-15 33,9-31,1-1,-1 0,0 0,-1-1,0 1,0-2,0 1,-1-1,0-1,0 1,-1-2,0 1,1-1,-1-1,-1 0,-13 3,-17 1,-1-1,-75-1,101-5,-26 1,-291-7,271-7,47 8,1 2,-26-3,-119 5,11 1,111-7,28 0,10 6,-1 1,1-1,-1 1,1-1,-1 1,1-1,-1 1,1 0,0-1,-1 1,1 0,0-1,-1 1,1 0,0 0,0-1,-1 1,1 0,0 0,1 0,35-5,1 1,-1 2,64 4,-23 0,839-1,-900-1,3-1,0 2,29 4,-35 0,-18 0,-23 1,-138 2,137-8,-15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7T08:26:46.2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0,'1038'0,"-845"14,-18 0,-99-13,-13-1,122 15,-114-6,1-4,114-6,-66-1,-76 2,0 1,0 3,46 9,-66-8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7T08:26:48.0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1,'6'0,"-1"1,0-1,-1 1,1 1,9 2,14 4,123 13,171 1,157-22,-205-3,697 3,-956 1,1 1,-1 0,22 7,20 2,-36-8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5C12C-23A1-4981-8269-FC9B00296781}" type="datetimeFigureOut">
              <a:rPr lang="en-IE" smtClean="0"/>
              <a:t>22/11/2024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FE5D1-A483-4F1D-87EC-AB06AC95052D}" type="slidenum">
              <a:rPr lang="en-IE" smtClean="0"/>
              <a:t>‹#›</a:t>
            </a:fld>
            <a:endParaRPr lang="en-IE"/>
          </a:p>
        </p:txBody>
      </p:sp>
    </p:spTree>
    <p:extLst>
      <p:ext uri="{BB962C8B-B14F-4D97-AF65-F5344CB8AC3E}">
        <p14:creationId xmlns:p14="http://schemas.microsoft.com/office/powerpoint/2010/main" val="233321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2</a:t>
            </a:fld>
            <a:endParaRPr lang="en-IE"/>
          </a:p>
        </p:txBody>
      </p:sp>
    </p:spTree>
    <p:extLst>
      <p:ext uri="{BB962C8B-B14F-4D97-AF65-F5344CB8AC3E}">
        <p14:creationId xmlns:p14="http://schemas.microsoft.com/office/powerpoint/2010/main" val="4226658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11</a:t>
            </a:fld>
            <a:endParaRPr lang="en-IE"/>
          </a:p>
        </p:txBody>
      </p:sp>
    </p:spTree>
    <p:extLst>
      <p:ext uri="{BB962C8B-B14F-4D97-AF65-F5344CB8AC3E}">
        <p14:creationId xmlns:p14="http://schemas.microsoft.com/office/powerpoint/2010/main" val="214699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12</a:t>
            </a:fld>
            <a:endParaRPr lang="en-IE"/>
          </a:p>
        </p:txBody>
      </p:sp>
    </p:spTree>
    <p:extLst>
      <p:ext uri="{BB962C8B-B14F-4D97-AF65-F5344CB8AC3E}">
        <p14:creationId xmlns:p14="http://schemas.microsoft.com/office/powerpoint/2010/main" val="2617981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13</a:t>
            </a:fld>
            <a:endParaRPr lang="en-IE"/>
          </a:p>
        </p:txBody>
      </p:sp>
    </p:spTree>
    <p:extLst>
      <p:ext uri="{BB962C8B-B14F-4D97-AF65-F5344CB8AC3E}">
        <p14:creationId xmlns:p14="http://schemas.microsoft.com/office/powerpoint/2010/main" val="278557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14</a:t>
            </a:fld>
            <a:endParaRPr lang="en-IE"/>
          </a:p>
        </p:txBody>
      </p:sp>
    </p:spTree>
    <p:extLst>
      <p:ext uri="{BB962C8B-B14F-4D97-AF65-F5344CB8AC3E}">
        <p14:creationId xmlns:p14="http://schemas.microsoft.com/office/powerpoint/2010/main" val="2757837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15</a:t>
            </a:fld>
            <a:endParaRPr lang="en-IE"/>
          </a:p>
        </p:txBody>
      </p:sp>
    </p:spTree>
    <p:extLst>
      <p:ext uri="{BB962C8B-B14F-4D97-AF65-F5344CB8AC3E}">
        <p14:creationId xmlns:p14="http://schemas.microsoft.com/office/powerpoint/2010/main" val="3037539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16</a:t>
            </a:fld>
            <a:endParaRPr lang="en-IE"/>
          </a:p>
        </p:txBody>
      </p:sp>
    </p:spTree>
    <p:extLst>
      <p:ext uri="{BB962C8B-B14F-4D97-AF65-F5344CB8AC3E}">
        <p14:creationId xmlns:p14="http://schemas.microsoft.com/office/powerpoint/2010/main" val="247286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17</a:t>
            </a:fld>
            <a:endParaRPr lang="en-IE"/>
          </a:p>
        </p:txBody>
      </p:sp>
    </p:spTree>
    <p:extLst>
      <p:ext uri="{BB962C8B-B14F-4D97-AF65-F5344CB8AC3E}">
        <p14:creationId xmlns:p14="http://schemas.microsoft.com/office/powerpoint/2010/main" val="391370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18</a:t>
            </a:fld>
            <a:endParaRPr lang="en-IE"/>
          </a:p>
        </p:txBody>
      </p:sp>
    </p:spTree>
    <p:extLst>
      <p:ext uri="{BB962C8B-B14F-4D97-AF65-F5344CB8AC3E}">
        <p14:creationId xmlns:p14="http://schemas.microsoft.com/office/powerpoint/2010/main" val="1851817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19</a:t>
            </a:fld>
            <a:endParaRPr lang="en-IE"/>
          </a:p>
        </p:txBody>
      </p:sp>
    </p:spTree>
    <p:extLst>
      <p:ext uri="{BB962C8B-B14F-4D97-AF65-F5344CB8AC3E}">
        <p14:creationId xmlns:p14="http://schemas.microsoft.com/office/powerpoint/2010/main" val="3662830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20</a:t>
            </a:fld>
            <a:endParaRPr lang="en-IE"/>
          </a:p>
        </p:txBody>
      </p:sp>
    </p:spTree>
    <p:extLst>
      <p:ext uri="{BB962C8B-B14F-4D97-AF65-F5344CB8AC3E}">
        <p14:creationId xmlns:p14="http://schemas.microsoft.com/office/powerpoint/2010/main" val="149701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3</a:t>
            </a:fld>
            <a:endParaRPr lang="en-IE"/>
          </a:p>
        </p:txBody>
      </p:sp>
    </p:spTree>
    <p:extLst>
      <p:ext uri="{BB962C8B-B14F-4D97-AF65-F5344CB8AC3E}">
        <p14:creationId xmlns:p14="http://schemas.microsoft.com/office/powerpoint/2010/main" val="2854532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21</a:t>
            </a:fld>
            <a:endParaRPr lang="en-IE"/>
          </a:p>
        </p:txBody>
      </p:sp>
    </p:spTree>
    <p:extLst>
      <p:ext uri="{BB962C8B-B14F-4D97-AF65-F5344CB8AC3E}">
        <p14:creationId xmlns:p14="http://schemas.microsoft.com/office/powerpoint/2010/main" val="3791702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22</a:t>
            </a:fld>
            <a:endParaRPr lang="en-IE"/>
          </a:p>
        </p:txBody>
      </p:sp>
    </p:spTree>
    <p:extLst>
      <p:ext uri="{BB962C8B-B14F-4D97-AF65-F5344CB8AC3E}">
        <p14:creationId xmlns:p14="http://schemas.microsoft.com/office/powerpoint/2010/main" val="382183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D6D82-D6BF-1004-0D74-90741DA2B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A0EE4-F9D8-BFCB-2DC5-B50A21D46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00999-61A5-E301-03B9-EDFF1CDC3B92}"/>
              </a:ext>
            </a:extLst>
          </p:cNvPr>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a:extLst>
              <a:ext uri="{FF2B5EF4-FFF2-40B4-BE49-F238E27FC236}">
                <a16:creationId xmlns:a16="http://schemas.microsoft.com/office/drawing/2014/main" id="{23FA4E7B-4E21-5081-E009-E76EE0665E7E}"/>
              </a:ext>
            </a:extLst>
          </p:cNvPr>
          <p:cNvSpPr>
            <a:spLocks noGrp="1"/>
          </p:cNvSpPr>
          <p:nvPr>
            <p:ph type="sldNum" sz="quarter" idx="5"/>
          </p:nvPr>
        </p:nvSpPr>
        <p:spPr/>
        <p:txBody>
          <a:bodyPr/>
          <a:lstStyle/>
          <a:p>
            <a:fld id="{53CFE5D1-A483-4F1D-87EC-AB06AC95052D}" type="slidenum">
              <a:rPr lang="en-IE" smtClean="0"/>
              <a:t>23</a:t>
            </a:fld>
            <a:endParaRPr lang="en-IE"/>
          </a:p>
        </p:txBody>
      </p:sp>
    </p:spTree>
    <p:extLst>
      <p:ext uri="{BB962C8B-B14F-4D97-AF65-F5344CB8AC3E}">
        <p14:creationId xmlns:p14="http://schemas.microsoft.com/office/powerpoint/2010/main" val="1847371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24</a:t>
            </a:fld>
            <a:endParaRPr lang="en-IE"/>
          </a:p>
        </p:txBody>
      </p:sp>
    </p:spTree>
    <p:extLst>
      <p:ext uri="{BB962C8B-B14F-4D97-AF65-F5344CB8AC3E}">
        <p14:creationId xmlns:p14="http://schemas.microsoft.com/office/powerpoint/2010/main" val="3662830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25</a:t>
            </a:fld>
            <a:endParaRPr lang="en-IE"/>
          </a:p>
        </p:txBody>
      </p:sp>
    </p:spTree>
    <p:extLst>
      <p:ext uri="{BB962C8B-B14F-4D97-AF65-F5344CB8AC3E}">
        <p14:creationId xmlns:p14="http://schemas.microsoft.com/office/powerpoint/2010/main" val="80936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26</a:t>
            </a:fld>
            <a:endParaRPr lang="en-IE"/>
          </a:p>
        </p:txBody>
      </p:sp>
    </p:spTree>
    <p:extLst>
      <p:ext uri="{BB962C8B-B14F-4D97-AF65-F5344CB8AC3E}">
        <p14:creationId xmlns:p14="http://schemas.microsoft.com/office/powerpoint/2010/main" val="391835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27</a:t>
            </a:fld>
            <a:endParaRPr lang="en-IE"/>
          </a:p>
        </p:txBody>
      </p:sp>
    </p:spTree>
    <p:extLst>
      <p:ext uri="{BB962C8B-B14F-4D97-AF65-F5344CB8AC3E}">
        <p14:creationId xmlns:p14="http://schemas.microsoft.com/office/powerpoint/2010/main" val="203572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85C03-ADA4-9EFA-077E-71902C03C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7934A-FDE0-755B-4A90-DFAFCEC71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AAC673-E5E1-AD3D-C0C6-0FD8C1ED34CC}"/>
              </a:ext>
            </a:extLst>
          </p:cNvPr>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a:extLst>
              <a:ext uri="{FF2B5EF4-FFF2-40B4-BE49-F238E27FC236}">
                <a16:creationId xmlns:a16="http://schemas.microsoft.com/office/drawing/2014/main" id="{3269C464-DE33-50E1-9E4A-73131DC59519}"/>
              </a:ext>
            </a:extLst>
          </p:cNvPr>
          <p:cNvSpPr>
            <a:spLocks noGrp="1"/>
          </p:cNvSpPr>
          <p:nvPr>
            <p:ph type="sldNum" sz="quarter" idx="5"/>
          </p:nvPr>
        </p:nvSpPr>
        <p:spPr/>
        <p:txBody>
          <a:bodyPr/>
          <a:lstStyle/>
          <a:p>
            <a:fld id="{53CFE5D1-A483-4F1D-87EC-AB06AC95052D}" type="slidenum">
              <a:rPr lang="en-IE" smtClean="0"/>
              <a:t>28</a:t>
            </a:fld>
            <a:endParaRPr lang="en-IE"/>
          </a:p>
        </p:txBody>
      </p:sp>
    </p:spTree>
    <p:extLst>
      <p:ext uri="{BB962C8B-B14F-4D97-AF65-F5344CB8AC3E}">
        <p14:creationId xmlns:p14="http://schemas.microsoft.com/office/powerpoint/2010/main" val="4012880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6628F-F840-0C20-A207-520E9FCC3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570FE-D45A-0A82-D2CD-FDDCAF99C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D63CE2-2EC2-02C4-9320-5E1A7C280940}"/>
              </a:ext>
            </a:extLst>
          </p:cNvPr>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a:extLst>
              <a:ext uri="{FF2B5EF4-FFF2-40B4-BE49-F238E27FC236}">
                <a16:creationId xmlns:a16="http://schemas.microsoft.com/office/drawing/2014/main" id="{A102342F-9EE1-F68A-10FA-3EDAE4EC4AC6}"/>
              </a:ext>
            </a:extLst>
          </p:cNvPr>
          <p:cNvSpPr>
            <a:spLocks noGrp="1"/>
          </p:cNvSpPr>
          <p:nvPr>
            <p:ph type="sldNum" sz="quarter" idx="5"/>
          </p:nvPr>
        </p:nvSpPr>
        <p:spPr/>
        <p:txBody>
          <a:bodyPr/>
          <a:lstStyle/>
          <a:p>
            <a:fld id="{53CFE5D1-A483-4F1D-87EC-AB06AC95052D}" type="slidenum">
              <a:rPr lang="en-IE" smtClean="0"/>
              <a:t>29</a:t>
            </a:fld>
            <a:endParaRPr lang="en-IE"/>
          </a:p>
        </p:txBody>
      </p:sp>
    </p:spTree>
    <p:extLst>
      <p:ext uri="{BB962C8B-B14F-4D97-AF65-F5344CB8AC3E}">
        <p14:creationId xmlns:p14="http://schemas.microsoft.com/office/powerpoint/2010/main" val="293489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49C19-117F-25E3-AD10-D4051DDAC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119CA-764F-CD63-1B39-79A8A4789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E9D50-8FD3-E6A2-3DF5-E9DB5183EF2C}"/>
              </a:ext>
            </a:extLst>
          </p:cNvPr>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a:extLst>
              <a:ext uri="{FF2B5EF4-FFF2-40B4-BE49-F238E27FC236}">
                <a16:creationId xmlns:a16="http://schemas.microsoft.com/office/drawing/2014/main" id="{C26B850B-5AC6-BED4-F909-718CB1131C11}"/>
              </a:ext>
            </a:extLst>
          </p:cNvPr>
          <p:cNvSpPr>
            <a:spLocks noGrp="1"/>
          </p:cNvSpPr>
          <p:nvPr>
            <p:ph type="sldNum" sz="quarter" idx="5"/>
          </p:nvPr>
        </p:nvSpPr>
        <p:spPr/>
        <p:txBody>
          <a:bodyPr/>
          <a:lstStyle/>
          <a:p>
            <a:fld id="{53CFE5D1-A483-4F1D-87EC-AB06AC95052D}" type="slidenum">
              <a:rPr lang="en-IE" smtClean="0"/>
              <a:t>30</a:t>
            </a:fld>
            <a:endParaRPr lang="en-IE"/>
          </a:p>
        </p:txBody>
      </p:sp>
    </p:spTree>
    <p:extLst>
      <p:ext uri="{BB962C8B-B14F-4D97-AF65-F5344CB8AC3E}">
        <p14:creationId xmlns:p14="http://schemas.microsoft.com/office/powerpoint/2010/main" val="84277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4</a:t>
            </a:fld>
            <a:endParaRPr lang="en-IE"/>
          </a:p>
        </p:txBody>
      </p:sp>
    </p:spTree>
    <p:extLst>
      <p:ext uri="{BB962C8B-B14F-4D97-AF65-F5344CB8AC3E}">
        <p14:creationId xmlns:p14="http://schemas.microsoft.com/office/powerpoint/2010/main" val="3214105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31</a:t>
            </a:fld>
            <a:endParaRPr lang="en-IE"/>
          </a:p>
        </p:txBody>
      </p:sp>
    </p:spTree>
    <p:extLst>
      <p:ext uri="{BB962C8B-B14F-4D97-AF65-F5344CB8AC3E}">
        <p14:creationId xmlns:p14="http://schemas.microsoft.com/office/powerpoint/2010/main" val="2211972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4014B-A211-3495-94BF-91F690D86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EC894-DC6F-15B6-23D7-2778A060D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61C6A3-BF7F-9B23-3A11-51BFC08A3703}"/>
              </a:ext>
            </a:extLst>
          </p:cNvPr>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a:extLst>
              <a:ext uri="{FF2B5EF4-FFF2-40B4-BE49-F238E27FC236}">
                <a16:creationId xmlns:a16="http://schemas.microsoft.com/office/drawing/2014/main" id="{0B206A0D-6E29-B743-7910-1ED6248E86D4}"/>
              </a:ext>
            </a:extLst>
          </p:cNvPr>
          <p:cNvSpPr>
            <a:spLocks noGrp="1"/>
          </p:cNvSpPr>
          <p:nvPr>
            <p:ph type="sldNum" sz="quarter" idx="5"/>
          </p:nvPr>
        </p:nvSpPr>
        <p:spPr/>
        <p:txBody>
          <a:bodyPr/>
          <a:lstStyle/>
          <a:p>
            <a:fld id="{53CFE5D1-A483-4F1D-87EC-AB06AC95052D}" type="slidenum">
              <a:rPr lang="en-IE" smtClean="0"/>
              <a:t>32</a:t>
            </a:fld>
            <a:endParaRPr lang="en-IE"/>
          </a:p>
        </p:txBody>
      </p:sp>
    </p:spTree>
    <p:extLst>
      <p:ext uri="{BB962C8B-B14F-4D97-AF65-F5344CB8AC3E}">
        <p14:creationId xmlns:p14="http://schemas.microsoft.com/office/powerpoint/2010/main" val="2039290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C3073-30EF-FA6A-DCB1-D8D0B9797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8BA59-1CB6-14AA-11ED-D865EF2D7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3398E-75C6-4A09-6C23-4F415C575B88}"/>
              </a:ext>
            </a:extLst>
          </p:cNvPr>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a:extLst>
              <a:ext uri="{FF2B5EF4-FFF2-40B4-BE49-F238E27FC236}">
                <a16:creationId xmlns:a16="http://schemas.microsoft.com/office/drawing/2014/main" id="{4C51FE26-F2E4-568F-BBF5-F0C82821F318}"/>
              </a:ext>
            </a:extLst>
          </p:cNvPr>
          <p:cNvSpPr>
            <a:spLocks noGrp="1"/>
          </p:cNvSpPr>
          <p:nvPr>
            <p:ph type="sldNum" sz="quarter" idx="5"/>
          </p:nvPr>
        </p:nvSpPr>
        <p:spPr/>
        <p:txBody>
          <a:bodyPr/>
          <a:lstStyle/>
          <a:p>
            <a:fld id="{53CFE5D1-A483-4F1D-87EC-AB06AC95052D}" type="slidenum">
              <a:rPr lang="en-IE" smtClean="0"/>
              <a:t>33</a:t>
            </a:fld>
            <a:endParaRPr lang="en-IE"/>
          </a:p>
        </p:txBody>
      </p:sp>
    </p:spTree>
    <p:extLst>
      <p:ext uri="{BB962C8B-B14F-4D97-AF65-F5344CB8AC3E}">
        <p14:creationId xmlns:p14="http://schemas.microsoft.com/office/powerpoint/2010/main" val="54205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9276F-2349-FEB7-1D56-2645E95DF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438DA-889B-3A10-E297-48419544C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94C087-72E5-6005-98CE-827C8D9DB0C0}"/>
              </a:ext>
            </a:extLst>
          </p:cNvPr>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a:extLst>
              <a:ext uri="{FF2B5EF4-FFF2-40B4-BE49-F238E27FC236}">
                <a16:creationId xmlns:a16="http://schemas.microsoft.com/office/drawing/2014/main" id="{56925327-DD4B-2FE7-6F55-4B66446C4353}"/>
              </a:ext>
            </a:extLst>
          </p:cNvPr>
          <p:cNvSpPr>
            <a:spLocks noGrp="1"/>
          </p:cNvSpPr>
          <p:nvPr>
            <p:ph type="sldNum" sz="quarter" idx="5"/>
          </p:nvPr>
        </p:nvSpPr>
        <p:spPr/>
        <p:txBody>
          <a:bodyPr/>
          <a:lstStyle/>
          <a:p>
            <a:fld id="{53CFE5D1-A483-4F1D-87EC-AB06AC95052D}" type="slidenum">
              <a:rPr lang="en-IE" smtClean="0"/>
              <a:t>34</a:t>
            </a:fld>
            <a:endParaRPr lang="en-IE"/>
          </a:p>
        </p:txBody>
      </p:sp>
    </p:spTree>
    <p:extLst>
      <p:ext uri="{BB962C8B-B14F-4D97-AF65-F5344CB8AC3E}">
        <p14:creationId xmlns:p14="http://schemas.microsoft.com/office/powerpoint/2010/main" val="1703571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A7254-5EB1-F692-7EE4-A9B50D9E6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6F102-BF95-B345-1D90-DFD8332DB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B6DCC-DCCE-6EB6-ED83-6C75D7301723}"/>
              </a:ext>
            </a:extLst>
          </p:cNvPr>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a:extLst>
              <a:ext uri="{FF2B5EF4-FFF2-40B4-BE49-F238E27FC236}">
                <a16:creationId xmlns:a16="http://schemas.microsoft.com/office/drawing/2014/main" id="{9E2CD8A2-67F7-74DB-B056-86F97E038F35}"/>
              </a:ext>
            </a:extLst>
          </p:cNvPr>
          <p:cNvSpPr>
            <a:spLocks noGrp="1"/>
          </p:cNvSpPr>
          <p:nvPr>
            <p:ph type="sldNum" sz="quarter" idx="5"/>
          </p:nvPr>
        </p:nvSpPr>
        <p:spPr/>
        <p:txBody>
          <a:bodyPr/>
          <a:lstStyle/>
          <a:p>
            <a:fld id="{53CFE5D1-A483-4F1D-87EC-AB06AC95052D}" type="slidenum">
              <a:rPr lang="en-IE" smtClean="0"/>
              <a:t>35</a:t>
            </a:fld>
            <a:endParaRPr lang="en-IE"/>
          </a:p>
        </p:txBody>
      </p:sp>
    </p:spTree>
    <p:extLst>
      <p:ext uri="{BB962C8B-B14F-4D97-AF65-F5344CB8AC3E}">
        <p14:creationId xmlns:p14="http://schemas.microsoft.com/office/powerpoint/2010/main" val="824376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7194D-FB5B-2D46-3539-52B6AF2E2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BEE10-D5C8-CFD5-6317-62AD7D148E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03796-B278-2C8C-FDAC-9FFA86AAD603}"/>
              </a:ext>
            </a:extLst>
          </p:cNvPr>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a:extLst>
              <a:ext uri="{FF2B5EF4-FFF2-40B4-BE49-F238E27FC236}">
                <a16:creationId xmlns:a16="http://schemas.microsoft.com/office/drawing/2014/main" id="{1F72ACAE-027B-8A80-872F-22BCD01A04F1}"/>
              </a:ext>
            </a:extLst>
          </p:cNvPr>
          <p:cNvSpPr>
            <a:spLocks noGrp="1"/>
          </p:cNvSpPr>
          <p:nvPr>
            <p:ph type="sldNum" sz="quarter" idx="5"/>
          </p:nvPr>
        </p:nvSpPr>
        <p:spPr/>
        <p:txBody>
          <a:bodyPr/>
          <a:lstStyle/>
          <a:p>
            <a:fld id="{53CFE5D1-A483-4F1D-87EC-AB06AC95052D}" type="slidenum">
              <a:rPr lang="en-IE" smtClean="0"/>
              <a:t>36</a:t>
            </a:fld>
            <a:endParaRPr lang="en-IE"/>
          </a:p>
        </p:txBody>
      </p:sp>
    </p:spTree>
    <p:extLst>
      <p:ext uri="{BB962C8B-B14F-4D97-AF65-F5344CB8AC3E}">
        <p14:creationId xmlns:p14="http://schemas.microsoft.com/office/powerpoint/2010/main" val="4115786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37</a:t>
            </a:fld>
            <a:endParaRPr lang="en-IE"/>
          </a:p>
        </p:txBody>
      </p:sp>
    </p:spTree>
    <p:extLst>
      <p:ext uri="{BB962C8B-B14F-4D97-AF65-F5344CB8AC3E}">
        <p14:creationId xmlns:p14="http://schemas.microsoft.com/office/powerpoint/2010/main" val="3100939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38</a:t>
            </a:fld>
            <a:endParaRPr lang="en-IE"/>
          </a:p>
        </p:txBody>
      </p:sp>
    </p:spTree>
    <p:extLst>
      <p:ext uri="{BB962C8B-B14F-4D97-AF65-F5344CB8AC3E}">
        <p14:creationId xmlns:p14="http://schemas.microsoft.com/office/powerpoint/2010/main" val="2713973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39</a:t>
            </a:fld>
            <a:endParaRPr lang="en-IE"/>
          </a:p>
        </p:txBody>
      </p:sp>
    </p:spTree>
    <p:extLst>
      <p:ext uri="{BB962C8B-B14F-4D97-AF65-F5344CB8AC3E}">
        <p14:creationId xmlns:p14="http://schemas.microsoft.com/office/powerpoint/2010/main" val="691646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40</a:t>
            </a:fld>
            <a:endParaRPr lang="en-IE"/>
          </a:p>
        </p:txBody>
      </p:sp>
    </p:spTree>
    <p:extLst>
      <p:ext uri="{BB962C8B-B14F-4D97-AF65-F5344CB8AC3E}">
        <p14:creationId xmlns:p14="http://schemas.microsoft.com/office/powerpoint/2010/main" val="88551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5</a:t>
            </a:fld>
            <a:endParaRPr lang="en-IE"/>
          </a:p>
        </p:txBody>
      </p:sp>
    </p:spTree>
    <p:extLst>
      <p:ext uri="{BB962C8B-B14F-4D97-AF65-F5344CB8AC3E}">
        <p14:creationId xmlns:p14="http://schemas.microsoft.com/office/powerpoint/2010/main" val="208267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6</a:t>
            </a:fld>
            <a:endParaRPr lang="en-IE"/>
          </a:p>
        </p:txBody>
      </p:sp>
    </p:spTree>
    <p:extLst>
      <p:ext uri="{BB962C8B-B14F-4D97-AF65-F5344CB8AC3E}">
        <p14:creationId xmlns:p14="http://schemas.microsoft.com/office/powerpoint/2010/main" val="369081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7</a:t>
            </a:fld>
            <a:endParaRPr lang="en-IE"/>
          </a:p>
        </p:txBody>
      </p:sp>
    </p:spTree>
    <p:extLst>
      <p:ext uri="{BB962C8B-B14F-4D97-AF65-F5344CB8AC3E}">
        <p14:creationId xmlns:p14="http://schemas.microsoft.com/office/powerpoint/2010/main" val="299111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8</a:t>
            </a:fld>
            <a:endParaRPr lang="en-IE"/>
          </a:p>
        </p:txBody>
      </p:sp>
    </p:spTree>
    <p:extLst>
      <p:ext uri="{BB962C8B-B14F-4D97-AF65-F5344CB8AC3E}">
        <p14:creationId xmlns:p14="http://schemas.microsoft.com/office/powerpoint/2010/main" val="4195046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9</a:t>
            </a:fld>
            <a:endParaRPr lang="en-IE"/>
          </a:p>
        </p:txBody>
      </p:sp>
    </p:spTree>
    <p:extLst>
      <p:ext uri="{BB962C8B-B14F-4D97-AF65-F5344CB8AC3E}">
        <p14:creationId xmlns:p14="http://schemas.microsoft.com/office/powerpoint/2010/main" val="420127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want to take you on a journey of how we got to where we are today with ICD-11 PTSD and CPTSD, and where we are going in the future. </a:t>
            </a:r>
            <a:endParaRPr lang="en-IE" dirty="0"/>
          </a:p>
        </p:txBody>
      </p:sp>
      <p:sp>
        <p:nvSpPr>
          <p:cNvPr id="4" name="Slide Number Placeholder 3"/>
          <p:cNvSpPr>
            <a:spLocks noGrp="1"/>
          </p:cNvSpPr>
          <p:nvPr>
            <p:ph type="sldNum" sz="quarter" idx="5"/>
          </p:nvPr>
        </p:nvSpPr>
        <p:spPr/>
        <p:txBody>
          <a:bodyPr/>
          <a:lstStyle/>
          <a:p>
            <a:fld id="{53CFE5D1-A483-4F1D-87EC-AB06AC95052D}" type="slidenum">
              <a:rPr lang="en-IE" smtClean="0"/>
              <a:t>10</a:t>
            </a:fld>
            <a:endParaRPr lang="en-IE"/>
          </a:p>
        </p:txBody>
      </p:sp>
    </p:spTree>
    <p:extLst>
      <p:ext uri="{BB962C8B-B14F-4D97-AF65-F5344CB8AC3E}">
        <p14:creationId xmlns:p14="http://schemas.microsoft.com/office/powerpoint/2010/main" val="420127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21F7F-9523-4DAC-A6A8-3904D6E4B1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F0478928-8AAE-4675-BEEB-7AA0A212C6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77301D8-C070-415C-BDEA-601B9E2AD465}"/>
              </a:ext>
            </a:extLst>
          </p:cNvPr>
          <p:cNvSpPr>
            <a:spLocks noGrp="1"/>
          </p:cNvSpPr>
          <p:nvPr>
            <p:ph type="dt" sz="half" idx="10"/>
          </p:nvPr>
        </p:nvSpPr>
        <p:spPr/>
        <p:txBody>
          <a:bodyPr/>
          <a:lstStyle/>
          <a:p>
            <a:fld id="{28A1AC1F-F729-4C03-BCF2-2C93E1EE21A9}" type="datetimeFigureOut">
              <a:rPr lang="en-IE" smtClean="0"/>
              <a:t>22/11/2024</a:t>
            </a:fld>
            <a:endParaRPr lang="en-IE" dirty="0"/>
          </a:p>
        </p:txBody>
      </p:sp>
      <p:sp>
        <p:nvSpPr>
          <p:cNvPr id="5" name="Footer Placeholder 4">
            <a:extLst>
              <a:ext uri="{FF2B5EF4-FFF2-40B4-BE49-F238E27FC236}">
                <a16:creationId xmlns:a16="http://schemas.microsoft.com/office/drawing/2014/main" id="{399598F9-3C51-4B7A-9C23-CC4ABD60416B}"/>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7EA72CD4-AB71-4903-9BB6-86BD5F9C102C}"/>
              </a:ext>
            </a:extLst>
          </p:cNvPr>
          <p:cNvSpPr>
            <a:spLocks noGrp="1"/>
          </p:cNvSpPr>
          <p:nvPr>
            <p:ph type="sldNum" sz="quarter" idx="12"/>
          </p:nvPr>
        </p:nvSpPr>
        <p:spPr/>
        <p:txBody>
          <a:bodyPr/>
          <a:lstStyle/>
          <a:p>
            <a:fld id="{9CEA8AE3-888C-4DA9-8BB5-1973FC3B5943}" type="slidenum">
              <a:rPr lang="en-IE" smtClean="0"/>
              <a:t>‹#›</a:t>
            </a:fld>
            <a:endParaRPr lang="en-IE" dirty="0"/>
          </a:p>
        </p:txBody>
      </p:sp>
    </p:spTree>
    <p:extLst>
      <p:ext uri="{BB962C8B-B14F-4D97-AF65-F5344CB8AC3E}">
        <p14:creationId xmlns:p14="http://schemas.microsoft.com/office/powerpoint/2010/main" val="6802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2A72-8642-4DAE-9635-E717A07BB69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371693B-102E-46CC-B78F-641C3618FC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7F349C3-4396-4B08-99B9-4C0E22A0ACCC}"/>
              </a:ext>
            </a:extLst>
          </p:cNvPr>
          <p:cNvSpPr>
            <a:spLocks noGrp="1"/>
          </p:cNvSpPr>
          <p:nvPr>
            <p:ph type="dt" sz="half" idx="10"/>
          </p:nvPr>
        </p:nvSpPr>
        <p:spPr/>
        <p:txBody>
          <a:bodyPr/>
          <a:lstStyle/>
          <a:p>
            <a:fld id="{28A1AC1F-F729-4C03-BCF2-2C93E1EE21A9}" type="datetimeFigureOut">
              <a:rPr lang="en-IE" smtClean="0"/>
              <a:t>22/11/2024</a:t>
            </a:fld>
            <a:endParaRPr lang="en-IE" dirty="0"/>
          </a:p>
        </p:txBody>
      </p:sp>
      <p:sp>
        <p:nvSpPr>
          <p:cNvPr id="5" name="Footer Placeholder 4">
            <a:extLst>
              <a:ext uri="{FF2B5EF4-FFF2-40B4-BE49-F238E27FC236}">
                <a16:creationId xmlns:a16="http://schemas.microsoft.com/office/drawing/2014/main" id="{F4F0559C-7A48-4DCE-B9FF-044AC0133931}"/>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5843B7B5-5009-4864-B860-F87A69D90A66}"/>
              </a:ext>
            </a:extLst>
          </p:cNvPr>
          <p:cNvSpPr>
            <a:spLocks noGrp="1"/>
          </p:cNvSpPr>
          <p:nvPr>
            <p:ph type="sldNum" sz="quarter" idx="12"/>
          </p:nvPr>
        </p:nvSpPr>
        <p:spPr/>
        <p:txBody>
          <a:bodyPr/>
          <a:lstStyle/>
          <a:p>
            <a:fld id="{9CEA8AE3-888C-4DA9-8BB5-1973FC3B5943}" type="slidenum">
              <a:rPr lang="en-IE" smtClean="0"/>
              <a:t>‹#›</a:t>
            </a:fld>
            <a:endParaRPr lang="en-IE" dirty="0"/>
          </a:p>
        </p:txBody>
      </p:sp>
    </p:spTree>
    <p:extLst>
      <p:ext uri="{BB962C8B-B14F-4D97-AF65-F5344CB8AC3E}">
        <p14:creationId xmlns:p14="http://schemas.microsoft.com/office/powerpoint/2010/main" val="300228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CE3D04-12EE-436C-A0A9-159F1BDD76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6BFDB6C-85E9-4F80-855D-B65B94D31B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7836FF9-D44C-4390-8D51-AC721BCDDDE7}"/>
              </a:ext>
            </a:extLst>
          </p:cNvPr>
          <p:cNvSpPr>
            <a:spLocks noGrp="1"/>
          </p:cNvSpPr>
          <p:nvPr>
            <p:ph type="dt" sz="half" idx="10"/>
          </p:nvPr>
        </p:nvSpPr>
        <p:spPr/>
        <p:txBody>
          <a:bodyPr/>
          <a:lstStyle/>
          <a:p>
            <a:fld id="{28A1AC1F-F729-4C03-BCF2-2C93E1EE21A9}" type="datetimeFigureOut">
              <a:rPr lang="en-IE" smtClean="0"/>
              <a:t>22/11/2024</a:t>
            </a:fld>
            <a:endParaRPr lang="en-IE" dirty="0"/>
          </a:p>
        </p:txBody>
      </p:sp>
      <p:sp>
        <p:nvSpPr>
          <p:cNvPr id="5" name="Footer Placeholder 4">
            <a:extLst>
              <a:ext uri="{FF2B5EF4-FFF2-40B4-BE49-F238E27FC236}">
                <a16:creationId xmlns:a16="http://schemas.microsoft.com/office/drawing/2014/main" id="{B839FE02-8B3C-4FA6-97FD-84268FD39F41}"/>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C8DBA583-3BC8-488A-B9C2-3D42025EB0FE}"/>
              </a:ext>
            </a:extLst>
          </p:cNvPr>
          <p:cNvSpPr>
            <a:spLocks noGrp="1"/>
          </p:cNvSpPr>
          <p:nvPr>
            <p:ph type="sldNum" sz="quarter" idx="12"/>
          </p:nvPr>
        </p:nvSpPr>
        <p:spPr/>
        <p:txBody>
          <a:bodyPr/>
          <a:lstStyle/>
          <a:p>
            <a:fld id="{9CEA8AE3-888C-4DA9-8BB5-1973FC3B5943}" type="slidenum">
              <a:rPr lang="en-IE" smtClean="0"/>
              <a:t>‹#›</a:t>
            </a:fld>
            <a:endParaRPr lang="en-IE" dirty="0"/>
          </a:p>
        </p:txBody>
      </p:sp>
    </p:spTree>
    <p:extLst>
      <p:ext uri="{BB962C8B-B14F-4D97-AF65-F5344CB8AC3E}">
        <p14:creationId xmlns:p14="http://schemas.microsoft.com/office/powerpoint/2010/main" val="4113129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slide 1">
    <p:spTree>
      <p:nvGrpSpPr>
        <p:cNvPr id="1" name=""/>
        <p:cNvGrpSpPr/>
        <p:nvPr/>
      </p:nvGrpSpPr>
      <p:grpSpPr>
        <a:xfrm>
          <a:off x="0" y="0"/>
          <a:ext cx="0" cy="0"/>
          <a:chOff x="0" y="0"/>
          <a:chExt cx="0" cy="0"/>
        </a:xfrm>
      </p:grpSpPr>
      <p:pic>
        <p:nvPicPr>
          <p:cNvPr id="10" name="Picture 9" descr="Ulster University gold logo">
            <a:extLst>
              <a:ext uri="{FF2B5EF4-FFF2-40B4-BE49-F238E27FC236}">
                <a16:creationId xmlns:a16="http://schemas.microsoft.com/office/drawing/2014/main" id="{5DB8E8E5-102B-F348-A1EE-10B1E061F0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6750" y="495027"/>
            <a:ext cx="1257300" cy="689803"/>
          </a:xfrm>
          <a:prstGeom prst="rect">
            <a:avLst/>
          </a:prstGeom>
        </p:spPr>
      </p:pic>
      <p:sp>
        <p:nvSpPr>
          <p:cNvPr id="3" name="Text Placeholder 2">
            <a:extLst>
              <a:ext uri="{FF2B5EF4-FFF2-40B4-BE49-F238E27FC236}">
                <a16:creationId xmlns:a16="http://schemas.microsoft.com/office/drawing/2014/main" id="{85F926D8-A75D-EAC1-FC50-585291FC2D34}"/>
              </a:ext>
            </a:extLst>
          </p:cNvPr>
          <p:cNvSpPr>
            <a:spLocks noGrp="1"/>
          </p:cNvSpPr>
          <p:nvPr>
            <p:ph type="body" sz="quarter" idx="14"/>
          </p:nvPr>
        </p:nvSpPr>
        <p:spPr>
          <a:xfrm>
            <a:off x="574431" y="1621972"/>
            <a:ext cx="10757598" cy="4768668"/>
          </a:xfrm>
        </p:spPr>
        <p:txBody>
          <a:bodyPr>
            <a:normAutofit/>
          </a:bodyPr>
          <a:lstStyle>
            <a:lvl1pPr>
              <a:lnSpc>
                <a:spcPct val="100000"/>
              </a:lnSpc>
              <a:defRPr sz="2000" b="1">
                <a:latin typeface="Helvetica" pitchFamily="2" charset="0"/>
              </a:defRPr>
            </a:lvl1pPr>
            <a:lvl2pPr>
              <a:lnSpc>
                <a:spcPct val="100000"/>
              </a:lnSpc>
              <a:defRPr sz="2000" b="1">
                <a:latin typeface="Helvetica" pitchFamily="2" charset="0"/>
              </a:defRPr>
            </a:lvl2pPr>
            <a:lvl3pPr>
              <a:lnSpc>
                <a:spcPct val="100000"/>
              </a:lnSpc>
              <a:defRPr sz="2000" b="1">
                <a:latin typeface="Helvetica" pitchFamily="2" charset="0"/>
              </a:defRPr>
            </a:lvl3pPr>
            <a:lvl4pPr>
              <a:lnSpc>
                <a:spcPct val="100000"/>
              </a:lnSpc>
              <a:defRPr sz="2000" b="1">
                <a:latin typeface="Helvetica" pitchFamily="2" charset="0"/>
              </a:defRPr>
            </a:lvl4pPr>
            <a:lvl5pPr>
              <a:lnSpc>
                <a:spcPct val="100000"/>
              </a:lnSpc>
              <a:defRPr sz="2000" b="1">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13122C49-F358-D0F5-AD50-1150AFC7796E}"/>
              </a:ext>
            </a:extLst>
          </p:cNvPr>
          <p:cNvSpPr>
            <a:spLocks noGrp="1"/>
          </p:cNvSpPr>
          <p:nvPr>
            <p:ph type="title"/>
          </p:nvPr>
        </p:nvSpPr>
        <p:spPr>
          <a:xfrm>
            <a:off x="3840480" y="318655"/>
            <a:ext cx="7498080" cy="997527"/>
          </a:xfrm>
        </p:spPr>
        <p:txBody>
          <a:bodyPr>
            <a:normAutofit/>
          </a:bodyPr>
          <a:lstStyle>
            <a:lvl1pPr algn="r">
              <a:defRPr sz="4000" b="1">
                <a:solidFill>
                  <a:srgbClr val="041E42"/>
                </a:solidFill>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2677414566"/>
      </p:ext>
    </p:extLst>
  </p:cSld>
  <p:clrMapOvr>
    <a:masterClrMapping/>
  </p:clrMapOvr>
  <p:extLst>
    <p:ext uri="{DCECCB84-F9BA-43D5-87BE-67443E8EF086}">
      <p15:sldGuideLst xmlns:p15="http://schemas.microsoft.com/office/powerpoint/2012/main">
        <p15:guide id="1" orient="horz" pos="2160">
          <p15:clr>
            <a:srgbClr val="FBAE40"/>
          </p15:clr>
        </p15:guide>
        <p15:guide id="2" pos="41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EE13-714F-49B4-AF5F-F3009FFF194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C6D07FB-356C-455B-AEF2-A238993CA0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1A1276B-FAED-4FD3-BAFD-EF7FBAF1E74C}"/>
              </a:ext>
            </a:extLst>
          </p:cNvPr>
          <p:cNvSpPr>
            <a:spLocks noGrp="1"/>
          </p:cNvSpPr>
          <p:nvPr>
            <p:ph type="dt" sz="half" idx="10"/>
          </p:nvPr>
        </p:nvSpPr>
        <p:spPr/>
        <p:txBody>
          <a:bodyPr/>
          <a:lstStyle/>
          <a:p>
            <a:fld id="{28A1AC1F-F729-4C03-BCF2-2C93E1EE21A9}" type="datetimeFigureOut">
              <a:rPr lang="en-IE" smtClean="0"/>
              <a:t>22/11/2024</a:t>
            </a:fld>
            <a:endParaRPr lang="en-IE" dirty="0"/>
          </a:p>
        </p:txBody>
      </p:sp>
      <p:sp>
        <p:nvSpPr>
          <p:cNvPr id="5" name="Footer Placeholder 4">
            <a:extLst>
              <a:ext uri="{FF2B5EF4-FFF2-40B4-BE49-F238E27FC236}">
                <a16:creationId xmlns:a16="http://schemas.microsoft.com/office/drawing/2014/main" id="{45AE44C9-C4B2-4D06-BF5D-6E6232ED243D}"/>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3F160D51-9057-43AB-838C-001719AEDE0C}"/>
              </a:ext>
            </a:extLst>
          </p:cNvPr>
          <p:cNvSpPr>
            <a:spLocks noGrp="1"/>
          </p:cNvSpPr>
          <p:nvPr>
            <p:ph type="sldNum" sz="quarter" idx="12"/>
          </p:nvPr>
        </p:nvSpPr>
        <p:spPr/>
        <p:txBody>
          <a:bodyPr/>
          <a:lstStyle/>
          <a:p>
            <a:fld id="{9CEA8AE3-888C-4DA9-8BB5-1973FC3B5943}" type="slidenum">
              <a:rPr lang="en-IE" smtClean="0"/>
              <a:t>‹#›</a:t>
            </a:fld>
            <a:endParaRPr lang="en-IE" dirty="0"/>
          </a:p>
        </p:txBody>
      </p:sp>
    </p:spTree>
    <p:extLst>
      <p:ext uri="{BB962C8B-B14F-4D97-AF65-F5344CB8AC3E}">
        <p14:creationId xmlns:p14="http://schemas.microsoft.com/office/powerpoint/2010/main" val="87913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67146-49C9-4BDC-8B08-A1AE87B3D3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AF060F3-0E32-488C-AE49-23BF990340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33CC39-0493-4C37-B348-D5EB585D355D}"/>
              </a:ext>
            </a:extLst>
          </p:cNvPr>
          <p:cNvSpPr>
            <a:spLocks noGrp="1"/>
          </p:cNvSpPr>
          <p:nvPr>
            <p:ph type="dt" sz="half" idx="10"/>
          </p:nvPr>
        </p:nvSpPr>
        <p:spPr/>
        <p:txBody>
          <a:bodyPr/>
          <a:lstStyle/>
          <a:p>
            <a:fld id="{28A1AC1F-F729-4C03-BCF2-2C93E1EE21A9}" type="datetimeFigureOut">
              <a:rPr lang="en-IE" smtClean="0"/>
              <a:t>22/11/2024</a:t>
            </a:fld>
            <a:endParaRPr lang="en-IE" dirty="0"/>
          </a:p>
        </p:txBody>
      </p:sp>
      <p:sp>
        <p:nvSpPr>
          <p:cNvPr id="5" name="Footer Placeholder 4">
            <a:extLst>
              <a:ext uri="{FF2B5EF4-FFF2-40B4-BE49-F238E27FC236}">
                <a16:creationId xmlns:a16="http://schemas.microsoft.com/office/drawing/2014/main" id="{7D8DF0C3-B47D-4188-A520-ECA78D2FE4A3}"/>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3EA605F9-F144-465E-9B47-A9B2E08E1064}"/>
              </a:ext>
            </a:extLst>
          </p:cNvPr>
          <p:cNvSpPr>
            <a:spLocks noGrp="1"/>
          </p:cNvSpPr>
          <p:nvPr>
            <p:ph type="sldNum" sz="quarter" idx="12"/>
          </p:nvPr>
        </p:nvSpPr>
        <p:spPr/>
        <p:txBody>
          <a:bodyPr/>
          <a:lstStyle/>
          <a:p>
            <a:fld id="{9CEA8AE3-888C-4DA9-8BB5-1973FC3B5943}" type="slidenum">
              <a:rPr lang="en-IE" smtClean="0"/>
              <a:t>‹#›</a:t>
            </a:fld>
            <a:endParaRPr lang="en-IE" dirty="0"/>
          </a:p>
        </p:txBody>
      </p:sp>
    </p:spTree>
    <p:extLst>
      <p:ext uri="{BB962C8B-B14F-4D97-AF65-F5344CB8AC3E}">
        <p14:creationId xmlns:p14="http://schemas.microsoft.com/office/powerpoint/2010/main" val="383401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0636-4D09-4026-ACD7-256F871E20E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AC679EC-09CA-4A54-9C4D-A3B4D28610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FF1F512-8E5D-4779-9D28-275DD7E560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56B4C65-F2D4-4D25-B934-8A039F6F1007}"/>
              </a:ext>
            </a:extLst>
          </p:cNvPr>
          <p:cNvSpPr>
            <a:spLocks noGrp="1"/>
          </p:cNvSpPr>
          <p:nvPr>
            <p:ph type="dt" sz="half" idx="10"/>
          </p:nvPr>
        </p:nvSpPr>
        <p:spPr/>
        <p:txBody>
          <a:bodyPr/>
          <a:lstStyle/>
          <a:p>
            <a:fld id="{28A1AC1F-F729-4C03-BCF2-2C93E1EE21A9}" type="datetimeFigureOut">
              <a:rPr lang="en-IE" smtClean="0"/>
              <a:t>22/11/2024</a:t>
            </a:fld>
            <a:endParaRPr lang="en-IE" dirty="0"/>
          </a:p>
        </p:txBody>
      </p:sp>
      <p:sp>
        <p:nvSpPr>
          <p:cNvPr id="6" name="Footer Placeholder 5">
            <a:extLst>
              <a:ext uri="{FF2B5EF4-FFF2-40B4-BE49-F238E27FC236}">
                <a16:creationId xmlns:a16="http://schemas.microsoft.com/office/drawing/2014/main" id="{3C7035E3-7682-4549-B965-E894AA5F2CAB}"/>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B3DC10CF-3A7F-4D17-B243-FF8A3F516C2E}"/>
              </a:ext>
            </a:extLst>
          </p:cNvPr>
          <p:cNvSpPr>
            <a:spLocks noGrp="1"/>
          </p:cNvSpPr>
          <p:nvPr>
            <p:ph type="sldNum" sz="quarter" idx="12"/>
          </p:nvPr>
        </p:nvSpPr>
        <p:spPr/>
        <p:txBody>
          <a:bodyPr/>
          <a:lstStyle/>
          <a:p>
            <a:fld id="{9CEA8AE3-888C-4DA9-8BB5-1973FC3B5943}" type="slidenum">
              <a:rPr lang="en-IE" smtClean="0"/>
              <a:t>‹#›</a:t>
            </a:fld>
            <a:endParaRPr lang="en-IE" dirty="0"/>
          </a:p>
        </p:txBody>
      </p:sp>
    </p:spTree>
    <p:extLst>
      <p:ext uri="{BB962C8B-B14F-4D97-AF65-F5344CB8AC3E}">
        <p14:creationId xmlns:p14="http://schemas.microsoft.com/office/powerpoint/2010/main" val="5082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DC15-00FE-4E07-A7F3-DF78BD907FC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9BD78D8-976E-49DB-A532-C3B6D03CF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FF2110-08F4-4F66-8D9D-3D8969FA07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5744106-E07F-406D-B3CF-0017F76465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31F05B-EFD7-4E8D-93C8-418DDD78FC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8157F41-60C6-45D0-AF95-65463874E2CB}"/>
              </a:ext>
            </a:extLst>
          </p:cNvPr>
          <p:cNvSpPr>
            <a:spLocks noGrp="1"/>
          </p:cNvSpPr>
          <p:nvPr>
            <p:ph type="dt" sz="half" idx="10"/>
          </p:nvPr>
        </p:nvSpPr>
        <p:spPr/>
        <p:txBody>
          <a:bodyPr/>
          <a:lstStyle/>
          <a:p>
            <a:fld id="{28A1AC1F-F729-4C03-BCF2-2C93E1EE21A9}" type="datetimeFigureOut">
              <a:rPr lang="en-IE" smtClean="0"/>
              <a:t>22/11/2024</a:t>
            </a:fld>
            <a:endParaRPr lang="en-IE" dirty="0"/>
          </a:p>
        </p:txBody>
      </p:sp>
      <p:sp>
        <p:nvSpPr>
          <p:cNvPr id="8" name="Footer Placeholder 7">
            <a:extLst>
              <a:ext uri="{FF2B5EF4-FFF2-40B4-BE49-F238E27FC236}">
                <a16:creationId xmlns:a16="http://schemas.microsoft.com/office/drawing/2014/main" id="{F111BFC4-10DE-4CE3-9BEB-7AF323AEC342}"/>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5874A006-E643-4004-B930-9CCB733BD699}"/>
              </a:ext>
            </a:extLst>
          </p:cNvPr>
          <p:cNvSpPr>
            <a:spLocks noGrp="1"/>
          </p:cNvSpPr>
          <p:nvPr>
            <p:ph type="sldNum" sz="quarter" idx="12"/>
          </p:nvPr>
        </p:nvSpPr>
        <p:spPr/>
        <p:txBody>
          <a:bodyPr/>
          <a:lstStyle/>
          <a:p>
            <a:fld id="{9CEA8AE3-888C-4DA9-8BB5-1973FC3B5943}" type="slidenum">
              <a:rPr lang="en-IE" smtClean="0"/>
              <a:t>‹#›</a:t>
            </a:fld>
            <a:endParaRPr lang="en-IE" dirty="0"/>
          </a:p>
        </p:txBody>
      </p:sp>
    </p:spTree>
    <p:extLst>
      <p:ext uri="{BB962C8B-B14F-4D97-AF65-F5344CB8AC3E}">
        <p14:creationId xmlns:p14="http://schemas.microsoft.com/office/powerpoint/2010/main" val="63125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F58D-D022-4B37-8874-F3C9033CB1C2}"/>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B144B4E-14DC-42AC-8E9F-58FB377CB385}"/>
              </a:ext>
            </a:extLst>
          </p:cNvPr>
          <p:cNvSpPr>
            <a:spLocks noGrp="1"/>
          </p:cNvSpPr>
          <p:nvPr>
            <p:ph type="dt" sz="half" idx="10"/>
          </p:nvPr>
        </p:nvSpPr>
        <p:spPr/>
        <p:txBody>
          <a:bodyPr/>
          <a:lstStyle/>
          <a:p>
            <a:fld id="{28A1AC1F-F729-4C03-BCF2-2C93E1EE21A9}" type="datetimeFigureOut">
              <a:rPr lang="en-IE" smtClean="0"/>
              <a:t>22/11/2024</a:t>
            </a:fld>
            <a:endParaRPr lang="en-IE" dirty="0"/>
          </a:p>
        </p:txBody>
      </p:sp>
      <p:sp>
        <p:nvSpPr>
          <p:cNvPr id="4" name="Footer Placeholder 3">
            <a:extLst>
              <a:ext uri="{FF2B5EF4-FFF2-40B4-BE49-F238E27FC236}">
                <a16:creationId xmlns:a16="http://schemas.microsoft.com/office/drawing/2014/main" id="{13990590-97F0-49FF-9505-A5255A196315}"/>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2ABCC1AD-E89A-43D2-ADCB-C02EE279C728}"/>
              </a:ext>
            </a:extLst>
          </p:cNvPr>
          <p:cNvSpPr>
            <a:spLocks noGrp="1"/>
          </p:cNvSpPr>
          <p:nvPr>
            <p:ph type="sldNum" sz="quarter" idx="12"/>
          </p:nvPr>
        </p:nvSpPr>
        <p:spPr/>
        <p:txBody>
          <a:bodyPr/>
          <a:lstStyle/>
          <a:p>
            <a:fld id="{9CEA8AE3-888C-4DA9-8BB5-1973FC3B5943}" type="slidenum">
              <a:rPr lang="en-IE" smtClean="0"/>
              <a:t>‹#›</a:t>
            </a:fld>
            <a:endParaRPr lang="en-IE" dirty="0"/>
          </a:p>
        </p:txBody>
      </p:sp>
    </p:spTree>
    <p:extLst>
      <p:ext uri="{BB962C8B-B14F-4D97-AF65-F5344CB8AC3E}">
        <p14:creationId xmlns:p14="http://schemas.microsoft.com/office/powerpoint/2010/main" val="394946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958BFE-35E1-40FC-B397-E74E1967136B}"/>
              </a:ext>
            </a:extLst>
          </p:cNvPr>
          <p:cNvSpPr>
            <a:spLocks noGrp="1"/>
          </p:cNvSpPr>
          <p:nvPr>
            <p:ph type="dt" sz="half" idx="10"/>
          </p:nvPr>
        </p:nvSpPr>
        <p:spPr/>
        <p:txBody>
          <a:bodyPr/>
          <a:lstStyle/>
          <a:p>
            <a:fld id="{28A1AC1F-F729-4C03-BCF2-2C93E1EE21A9}" type="datetimeFigureOut">
              <a:rPr lang="en-IE" smtClean="0"/>
              <a:t>22/11/2024</a:t>
            </a:fld>
            <a:endParaRPr lang="en-IE" dirty="0"/>
          </a:p>
        </p:txBody>
      </p:sp>
      <p:sp>
        <p:nvSpPr>
          <p:cNvPr id="3" name="Footer Placeholder 2">
            <a:extLst>
              <a:ext uri="{FF2B5EF4-FFF2-40B4-BE49-F238E27FC236}">
                <a16:creationId xmlns:a16="http://schemas.microsoft.com/office/drawing/2014/main" id="{0B245BFF-66F0-44DE-B995-AF24E59D072F}"/>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803C7BD9-130B-4898-B4A5-EC91E643F3EB}"/>
              </a:ext>
            </a:extLst>
          </p:cNvPr>
          <p:cNvSpPr>
            <a:spLocks noGrp="1"/>
          </p:cNvSpPr>
          <p:nvPr>
            <p:ph type="sldNum" sz="quarter" idx="12"/>
          </p:nvPr>
        </p:nvSpPr>
        <p:spPr/>
        <p:txBody>
          <a:bodyPr/>
          <a:lstStyle/>
          <a:p>
            <a:fld id="{9CEA8AE3-888C-4DA9-8BB5-1973FC3B5943}" type="slidenum">
              <a:rPr lang="en-IE" smtClean="0"/>
              <a:t>‹#›</a:t>
            </a:fld>
            <a:endParaRPr lang="en-IE" dirty="0"/>
          </a:p>
        </p:txBody>
      </p:sp>
    </p:spTree>
    <p:extLst>
      <p:ext uri="{BB962C8B-B14F-4D97-AF65-F5344CB8AC3E}">
        <p14:creationId xmlns:p14="http://schemas.microsoft.com/office/powerpoint/2010/main" val="109741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63AC0-6C06-4F50-9B04-D091A99B7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C9E23BA-4CB0-499F-8602-6161D86FF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400EAC0-DC0A-42EF-8588-0B831369A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B17D96-42C9-4C98-BA10-E8A7AFA0B3D3}"/>
              </a:ext>
            </a:extLst>
          </p:cNvPr>
          <p:cNvSpPr>
            <a:spLocks noGrp="1"/>
          </p:cNvSpPr>
          <p:nvPr>
            <p:ph type="dt" sz="half" idx="10"/>
          </p:nvPr>
        </p:nvSpPr>
        <p:spPr/>
        <p:txBody>
          <a:bodyPr/>
          <a:lstStyle/>
          <a:p>
            <a:fld id="{28A1AC1F-F729-4C03-BCF2-2C93E1EE21A9}" type="datetimeFigureOut">
              <a:rPr lang="en-IE" smtClean="0"/>
              <a:t>22/11/2024</a:t>
            </a:fld>
            <a:endParaRPr lang="en-IE" dirty="0"/>
          </a:p>
        </p:txBody>
      </p:sp>
      <p:sp>
        <p:nvSpPr>
          <p:cNvPr id="6" name="Footer Placeholder 5">
            <a:extLst>
              <a:ext uri="{FF2B5EF4-FFF2-40B4-BE49-F238E27FC236}">
                <a16:creationId xmlns:a16="http://schemas.microsoft.com/office/drawing/2014/main" id="{706CB4A6-577A-4C23-86D2-E837972EB9B4}"/>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1E937681-8104-43AD-BEA9-DB0BDE1DEB49}"/>
              </a:ext>
            </a:extLst>
          </p:cNvPr>
          <p:cNvSpPr>
            <a:spLocks noGrp="1"/>
          </p:cNvSpPr>
          <p:nvPr>
            <p:ph type="sldNum" sz="quarter" idx="12"/>
          </p:nvPr>
        </p:nvSpPr>
        <p:spPr/>
        <p:txBody>
          <a:bodyPr/>
          <a:lstStyle/>
          <a:p>
            <a:fld id="{9CEA8AE3-888C-4DA9-8BB5-1973FC3B5943}" type="slidenum">
              <a:rPr lang="en-IE" smtClean="0"/>
              <a:t>‹#›</a:t>
            </a:fld>
            <a:endParaRPr lang="en-IE" dirty="0"/>
          </a:p>
        </p:txBody>
      </p:sp>
    </p:spTree>
    <p:extLst>
      <p:ext uri="{BB962C8B-B14F-4D97-AF65-F5344CB8AC3E}">
        <p14:creationId xmlns:p14="http://schemas.microsoft.com/office/powerpoint/2010/main" val="45415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B33F-1B43-4FBD-A0A0-4504F71AB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9A6EB6B-BA74-4926-A00D-247802379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B9D786D9-2E27-4042-916A-8E8060257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608E0-209A-4F02-87C0-6135892CDA6F}"/>
              </a:ext>
            </a:extLst>
          </p:cNvPr>
          <p:cNvSpPr>
            <a:spLocks noGrp="1"/>
          </p:cNvSpPr>
          <p:nvPr>
            <p:ph type="dt" sz="half" idx="10"/>
          </p:nvPr>
        </p:nvSpPr>
        <p:spPr/>
        <p:txBody>
          <a:bodyPr/>
          <a:lstStyle/>
          <a:p>
            <a:fld id="{28A1AC1F-F729-4C03-BCF2-2C93E1EE21A9}" type="datetimeFigureOut">
              <a:rPr lang="en-IE" smtClean="0"/>
              <a:t>22/11/2024</a:t>
            </a:fld>
            <a:endParaRPr lang="en-IE" dirty="0"/>
          </a:p>
        </p:txBody>
      </p:sp>
      <p:sp>
        <p:nvSpPr>
          <p:cNvPr id="6" name="Footer Placeholder 5">
            <a:extLst>
              <a:ext uri="{FF2B5EF4-FFF2-40B4-BE49-F238E27FC236}">
                <a16:creationId xmlns:a16="http://schemas.microsoft.com/office/drawing/2014/main" id="{2DC34F58-25B6-45EF-B172-8BCBEA7B4DF0}"/>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5144A290-F001-4D6E-87EE-5BC6A7CB14E7}"/>
              </a:ext>
            </a:extLst>
          </p:cNvPr>
          <p:cNvSpPr>
            <a:spLocks noGrp="1"/>
          </p:cNvSpPr>
          <p:nvPr>
            <p:ph type="sldNum" sz="quarter" idx="12"/>
          </p:nvPr>
        </p:nvSpPr>
        <p:spPr/>
        <p:txBody>
          <a:bodyPr/>
          <a:lstStyle/>
          <a:p>
            <a:fld id="{9CEA8AE3-888C-4DA9-8BB5-1973FC3B5943}" type="slidenum">
              <a:rPr lang="en-IE" smtClean="0"/>
              <a:t>‹#›</a:t>
            </a:fld>
            <a:endParaRPr lang="en-IE" dirty="0"/>
          </a:p>
        </p:txBody>
      </p:sp>
    </p:spTree>
    <p:extLst>
      <p:ext uri="{BB962C8B-B14F-4D97-AF65-F5344CB8AC3E}">
        <p14:creationId xmlns:p14="http://schemas.microsoft.com/office/powerpoint/2010/main" val="109878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FCEDD-5BFA-45FA-AF64-7A9F475F3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B33CCA0-6D3F-4604-9D67-CCDCB0D5D3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2CA7682-9FB8-4EA7-83CB-7A9C68FDC7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1AC1F-F729-4C03-BCF2-2C93E1EE21A9}" type="datetimeFigureOut">
              <a:rPr lang="en-IE" smtClean="0"/>
              <a:t>22/11/2024</a:t>
            </a:fld>
            <a:endParaRPr lang="en-IE" dirty="0"/>
          </a:p>
        </p:txBody>
      </p:sp>
      <p:sp>
        <p:nvSpPr>
          <p:cNvPr id="5" name="Footer Placeholder 4">
            <a:extLst>
              <a:ext uri="{FF2B5EF4-FFF2-40B4-BE49-F238E27FC236}">
                <a16:creationId xmlns:a16="http://schemas.microsoft.com/office/drawing/2014/main" id="{0A691C5A-8181-4986-BA5A-6C761C1909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58978817-66B8-45E9-AAE1-1D2FA7693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A8AE3-888C-4DA9-8BB5-1973FC3B5943}" type="slidenum">
              <a:rPr lang="en-IE" smtClean="0"/>
              <a:t>‹#›</a:t>
            </a:fld>
            <a:endParaRPr lang="en-IE" dirty="0"/>
          </a:p>
        </p:txBody>
      </p:sp>
    </p:spTree>
    <p:extLst>
      <p:ext uri="{BB962C8B-B14F-4D97-AF65-F5344CB8AC3E}">
        <p14:creationId xmlns:p14="http://schemas.microsoft.com/office/powerpoint/2010/main" val="89823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customXml" Target="../ink/ink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customXml" Target="../ink/ink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5.png"/><Relationship Id="rId7" Type="http://schemas.openxmlformats.org/officeDocument/2006/relationships/customXml" Target="../ink/ink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customXml" Target="../ink/ink3.xml"/><Relationship Id="rId4" Type="http://schemas.openxmlformats.org/officeDocument/2006/relationships/image" Target="../media/image26.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44.png"/><Relationship Id="rId7"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54.png"/><Relationship Id="rId4" Type="http://schemas.openxmlformats.org/officeDocument/2006/relationships/customXml" Target="../ink/ink5.xml"/><Relationship Id="rId9" Type="http://schemas.openxmlformats.org/officeDocument/2006/relationships/image" Target="../media/image56.png"/></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47.png"/><Relationship Id="rId7" Type="http://schemas.openxmlformats.org/officeDocument/2006/relationships/image" Target="../media/image6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60.png"/><Relationship Id="rId4" Type="http://schemas.openxmlformats.org/officeDocument/2006/relationships/customXml" Target="../ink/ink8.xml"/><Relationship Id="rId9"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83F8-556E-4501-AD95-B630D5E95B72}"/>
              </a:ext>
            </a:extLst>
          </p:cNvPr>
          <p:cNvSpPr>
            <a:spLocks noGrp="1"/>
          </p:cNvSpPr>
          <p:nvPr>
            <p:ph type="ctrTitle"/>
          </p:nvPr>
        </p:nvSpPr>
        <p:spPr>
          <a:xfrm>
            <a:off x="346527" y="1259292"/>
            <a:ext cx="11070455" cy="2046965"/>
          </a:xfrm>
        </p:spPr>
        <p:txBody>
          <a:bodyPr anchor="ctr">
            <a:normAutofit/>
          </a:bodyPr>
          <a:lstStyle/>
          <a:p>
            <a:r>
              <a:rPr lang="en-GB" sz="40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International perspectives on ICD-11 prolonged grief disorder</a:t>
            </a:r>
            <a:endParaRPr lang="en-IE" sz="40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96BB4EAB-24A4-42B4-BB09-BE0079E1BD6E}"/>
              </a:ext>
            </a:extLst>
          </p:cNvPr>
          <p:cNvSpPr>
            <a:spLocks noGrp="1"/>
          </p:cNvSpPr>
          <p:nvPr>
            <p:ph type="subTitle" idx="1"/>
          </p:nvPr>
        </p:nvSpPr>
        <p:spPr>
          <a:xfrm>
            <a:off x="2150538" y="3094833"/>
            <a:ext cx="7462434" cy="1390650"/>
          </a:xfrm>
        </p:spPr>
        <p:txBody>
          <a:bodyPr anchor="ctr"/>
          <a:lstStyle/>
          <a:p>
            <a:r>
              <a:rPr lang="en-IE" dirty="0"/>
              <a:t>Professor Mark Shevlin and Professor Philip Hyland</a:t>
            </a:r>
          </a:p>
        </p:txBody>
      </p:sp>
      <p:pic>
        <p:nvPicPr>
          <p:cNvPr id="4" name="Picture 3">
            <a:extLst>
              <a:ext uri="{FF2B5EF4-FFF2-40B4-BE49-F238E27FC236}">
                <a16:creationId xmlns:a16="http://schemas.microsoft.com/office/drawing/2014/main" id="{D061FBB9-46E4-4E62-98BB-AD0977E8CAC5}"/>
              </a:ext>
            </a:extLst>
          </p:cNvPr>
          <p:cNvPicPr>
            <a:picLocks noChangeAspect="1"/>
          </p:cNvPicPr>
          <p:nvPr/>
        </p:nvPicPr>
        <p:blipFill>
          <a:blip r:embed="rId2"/>
          <a:stretch>
            <a:fillRect/>
          </a:stretch>
        </p:blipFill>
        <p:spPr>
          <a:xfrm>
            <a:off x="6611906" y="5088023"/>
            <a:ext cx="2754798" cy="1162429"/>
          </a:xfrm>
          <a:prstGeom prst="rect">
            <a:avLst/>
          </a:prstGeom>
        </p:spPr>
      </p:pic>
      <p:pic>
        <p:nvPicPr>
          <p:cNvPr id="5" name="Picture 4">
            <a:extLst>
              <a:ext uri="{FF2B5EF4-FFF2-40B4-BE49-F238E27FC236}">
                <a16:creationId xmlns:a16="http://schemas.microsoft.com/office/drawing/2014/main" id="{9D25AF05-82DB-E699-FCE6-C3A57EFB2655}"/>
              </a:ext>
            </a:extLst>
          </p:cNvPr>
          <p:cNvPicPr>
            <a:picLocks noChangeAspect="1"/>
          </p:cNvPicPr>
          <p:nvPr/>
        </p:nvPicPr>
        <p:blipFill>
          <a:blip r:embed="rId3"/>
          <a:stretch>
            <a:fillRect/>
          </a:stretch>
        </p:blipFill>
        <p:spPr>
          <a:xfrm>
            <a:off x="2341710" y="5088023"/>
            <a:ext cx="2102119" cy="1162430"/>
          </a:xfrm>
          <a:prstGeom prst="rect">
            <a:avLst/>
          </a:prstGeom>
        </p:spPr>
      </p:pic>
    </p:spTree>
    <p:extLst>
      <p:ext uri="{BB962C8B-B14F-4D97-AF65-F5344CB8AC3E}">
        <p14:creationId xmlns:p14="http://schemas.microsoft.com/office/powerpoint/2010/main" val="66395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Problematic Grief Has Been Acknowledged…</a:t>
            </a:r>
          </a:p>
        </p:txBody>
      </p:sp>
      <p:pic>
        <p:nvPicPr>
          <p:cNvPr id="3" name="Picture 2">
            <a:extLst>
              <a:ext uri="{FF2B5EF4-FFF2-40B4-BE49-F238E27FC236}">
                <a16:creationId xmlns:a16="http://schemas.microsoft.com/office/drawing/2014/main" id="{3CC46C3C-A8CD-C5AC-24B0-94C319D7567C}"/>
              </a:ext>
            </a:extLst>
          </p:cNvPr>
          <p:cNvPicPr>
            <a:picLocks noChangeAspect="1"/>
          </p:cNvPicPr>
          <p:nvPr/>
        </p:nvPicPr>
        <p:blipFill>
          <a:blip r:embed="rId3"/>
          <a:stretch>
            <a:fillRect/>
          </a:stretch>
        </p:blipFill>
        <p:spPr>
          <a:xfrm>
            <a:off x="1706521" y="1775363"/>
            <a:ext cx="8276037" cy="2232853"/>
          </a:xfrm>
          <a:prstGeom prst="rect">
            <a:avLst/>
          </a:prstGeom>
        </p:spPr>
      </p:pic>
      <p:pic>
        <p:nvPicPr>
          <p:cNvPr id="6" name="Picture 5">
            <a:extLst>
              <a:ext uri="{FF2B5EF4-FFF2-40B4-BE49-F238E27FC236}">
                <a16:creationId xmlns:a16="http://schemas.microsoft.com/office/drawing/2014/main" id="{53FA17F1-DF45-DC75-E7EF-E9B9A7B3AA96}"/>
              </a:ext>
            </a:extLst>
          </p:cNvPr>
          <p:cNvPicPr>
            <a:picLocks noChangeAspect="1"/>
          </p:cNvPicPr>
          <p:nvPr/>
        </p:nvPicPr>
        <p:blipFill>
          <a:blip r:embed="rId4"/>
          <a:stretch>
            <a:fillRect/>
          </a:stretch>
        </p:blipFill>
        <p:spPr>
          <a:xfrm>
            <a:off x="1706520" y="4046199"/>
            <a:ext cx="8276037" cy="335626"/>
          </a:xfrm>
          <a:prstGeom prst="rect">
            <a:avLst/>
          </a:prstGeom>
        </p:spPr>
      </p:pic>
      <p:pic>
        <p:nvPicPr>
          <p:cNvPr id="8" name="Picture 7">
            <a:extLst>
              <a:ext uri="{FF2B5EF4-FFF2-40B4-BE49-F238E27FC236}">
                <a16:creationId xmlns:a16="http://schemas.microsoft.com/office/drawing/2014/main" id="{72DB29BE-A82A-ED98-E6E1-2EAF2A6B8CD9}"/>
              </a:ext>
            </a:extLst>
          </p:cNvPr>
          <p:cNvPicPr>
            <a:picLocks noChangeAspect="1"/>
          </p:cNvPicPr>
          <p:nvPr/>
        </p:nvPicPr>
        <p:blipFill>
          <a:blip r:embed="rId5"/>
          <a:stretch>
            <a:fillRect/>
          </a:stretch>
        </p:blipFill>
        <p:spPr>
          <a:xfrm>
            <a:off x="1706520" y="4454098"/>
            <a:ext cx="8276036" cy="1935272"/>
          </a:xfrm>
          <a:prstGeom prst="rect">
            <a:avLst/>
          </a:prstGeom>
        </p:spPr>
      </p:pic>
    </p:spTree>
    <p:extLst>
      <p:ext uri="{BB962C8B-B14F-4D97-AF65-F5344CB8AC3E}">
        <p14:creationId xmlns:p14="http://schemas.microsoft.com/office/powerpoint/2010/main" val="198724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Problematic Grief Has Been Acknowledged…</a:t>
            </a:r>
          </a:p>
        </p:txBody>
      </p:sp>
      <p:pic>
        <p:nvPicPr>
          <p:cNvPr id="5" name="Picture 4">
            <a:extLst>
              <a:ext uri="{FF2B5EF4-FFF2-40B4-BE49-F238E27FC236}">
                <a16:creationId xmlns:a16="http://schemas.microsoft.com/office/drawing/2014/main" id="{4F24AD89-2343-25E0-D849-81843EB489A9}"/>
              </a:ext>
            </a:extLst>
          </p:cNvPr>
          <p:cNvPicPr>
            <a:picLocks noChangeAspect="1"/>
          </p:cNvPicPr>
          <p:nvPr/>
        </p:nvPicPr>
        <p:blipFill>
          <a:blip r:embed="rId3"/>
          <a:stretch>
            <a:fillRect/>
          </a:stretch>
        </p:blipFill>
        <p:spPr>
          <a:xfrm>
            <a:off x="1695090" y="1363966"/>
            <a:ext cx="8306520" cy="2225233"/>
          </a:xfrm>
          <a:prstGeom prst="rect">
            <a:avLst/>
          </a:prstGeom>
        </p:spPr>
      </p:pic>
      <p:pic>
        <p:nvPicPr>
          <p:cNvPr id="9" name="Picture 8">
            <a:extLst>
              <a:ext uri="{FF2B5EF4-FFF2-40B4-BE49-F238E27FC236}">
                <a16:creationId xmlns:a16="http://schemas.microsoft.com/office/drawing/2014/main" id="{3964D98B-4AE5-594C-A839-8EAF5CD71D08}"/>
              </a:ext>
            </a:extLst>
          </p:cNvPr>
          <p:cNvPicPr>
            <a:picLocks noChangeAspect="1"/>
          </p:cNvPicPr>
          <p:nvPr/>
        </p:nvPicPr>
        <p:blipFill>
          <a:blip r:embed="rId4"/>
          <a:stretch>
            <a:fillRect/>
          </a:stretch>
        </p:blipFill>
        <p:spPr>
          <a:xfrm>
            <a:off x="1161891" y="3790853"/>
            <a:ext cx="3673158" cy="2690579"/>
          </a:xfrm>
          <a:prstGeom prst="rect">
            <a:avLst/>
          </a:prstGeom>
        </p:spPr>
      </p:pic>
      <p:pic>
        <p:nvPicPr>
          <p:cNvPr id="13" name="Picture 12">
            <a:extLst>
              <a:ext uri="{FF2B5EF4-FFF2-40B4-BE49-F238E27FC236}">
                <a16:creationId xmlns:a16="http://schemas.microsoft.com/office/drawing/2014/main" id="{50E16742-A7FC-0A38-5069-F16E417FE197}"/>
              </a:ext>
            </a:extLst>
          </p:cNvPr>
          <p:cNvPicPr>
            <a:picLocks noChangeAspect="1"/>
          </p:cNvPicPr>
          <p:nvPr/>
        </p:nvPicPr>
        <p:blipFill>
          <a:blip r:embed="rId5"/>
          <a:stretch>
            <a:fillRect/>
          </a:stretch>
        </p:blipFill>
        <p:spPr>
          <a:xfrm>
            <a:off x="4743294" y="4015725"/>
            <a:ext cx="3596952" cy="2415749"/>
          </a:xfrm>
          <a:prstGeom prst="rect">
            <a:avLst/>
          </a:prstGeom>
        </p:spPr>
      </p:pic>
      <p:pic>
        <p:nvPicPr>
          <p:cNvPr id="15" name="Picture 14">
            <a:extLst>
              <a:ext uri="{FF2B5EF4-FFF2-40B4-BE49-F238E27FC236}">
                <a16:creationId xmlns:a16="http://schemas.microsoft.com/office/drawing/2014/main" id="{DEABCAC9-85EB-0C88-5A96-FBBE52DD620D}"/>
              </a:ext>
            </a:extLst>
          </p:cNvPr>
          <p:cNvPicPr>
            <a:picLocks noChangeAspect="1"/>
          </p:cNvPicPr>
          <p:nvPr/>
        </p:nvPicPr>
        <p:blipFill>
          <a:blip r:embed="rId6"/>
          <a:stretch>
            <a:fillRect/>
          </a:stretch>
        </p:blipFill>
        <p:spPr>
          <a:xfrm>
            <a:off x="8523278" y="4042051"/>
            <a:ext cx="3482642" cy="2389423"/>
          </a:xfrm>
          <a:prstGeom prst="rect">
            <a:avLst/>
          </a:prstGeom>
        </p:spPr>
      </p:pic>
    </p:spTree>
    <p:extLst>
      <p:ext uri="{BB962C8B-B14F-4D97-AF65-F5344CB8AC3E}">
        <p14:creationId xmlns:p14="http://schemas.microsoft.com/office/powerpoint/2010/main" val="42780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Problematic Grief Has Been Acknowledged…</a:t>
            </a:r>
          </a:p>
        </p:txBody>
      </p:sp>
      <p:pic>
        <p:nvPicPr>
          <p:cNvPr id="3" name="Picture 2">
            <a:extLst>
              <a:ext uri="{FF2B5EF4-FFF2-40B4-BE49-F238E27FC236}">
                <a16:creationId xmlns:a16="http://schemas.microsoft.com/office/drawing/2014/main" id="{7427EBF7-B957-4A11-B2B2-80D7533E0ADF}"/>
              </a:ext>
            </a:extLst>
          </p:cNvPr>
          <p:cNvPicPr>
            <a:picLocks noChangeAspect="1"/>
          </p:cNvPicPr>
          <p:nvPr/>
        </p:nvPicPr>
        <p:blipFill>
          <a:blip r:embed="rId3"/>
          <a:stretch>
            <a:fillRect/>
          </a:stretch>
        </p:blipFill>
        <p:spPr>
          <a:xfrm>
            <a:off x="1637926" y="1256865"/>
            <a:ext cx="8618967" cy="1828908"/>
          </a:xfrm>
          <a:prstGeom prst="rect">
            <a:avLst/>
          </a:prstGeom>
        </p:spPr>
      </p:pic>
      <p:pic>
        <p:nvPicPr>
          <p:cNvPr id="7" name="Picture 6">
            <a:extLst>
              <a:ext uri="{FF2B5EF4-FFF2-40B4-BE49-F238E27FC236}">
                <a16:creationId xmlns:a16="http://schemas.microsoft.com/office/drawing/2014/main" id="{CAEE6A33-2491-C21F-BCD4-434E8B19D6D9}"/>
              </a:ext>
            </a:extLst>
          </p:cNvPr>
          <p:cNvPicPr>
            <a:picLocks noChangeAspect="1"/>
          </p:cNvPicPr>
          <p:nvPr/>
        </p:nvPicPr>
        <p:blipFill>
          <a:blip r:embed="rId4"/>
          <a:stretch>
            <a:fillRect/>
          </a:stretch>
        </p:blipFill>
        <p:spPr>
          <a:xfrm>
            <a:off x="1637926" y="3085773"/>
            <a:ext cx="8618967" cy="3772227"/>
          </a:xfrm>
          <a:prstGeom prst="rect">
            <a:avLst/>
          </a:prstGeom>
        </p:spPr>
      </p:pic>
    </p:spTree>
    <p:extLst>
      <p:ext uri="{BB962C8B-B14F-4D97-AF65-F5344CB8AC3E}">
        <p14:creationId xmlns:p14="http://schemas.microsoft.com/office/powerpoint/2010/main" val="249256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Problematic Grief is….</a:t>
            </a:r>
          </a:p>
        </p:txBody>
      </p:sp>
    </p:spTree>
    <p:extLst>
      <p:ext uri="{BB962C8B-B14F-4D97-AF65-F5344CB8AC3E}">
        <p14:creationId xmlns:p14="http://schemas.microsoft.com/office/powerpoint/2010/main" val="279249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Problematic Grief is….</a:t>
            </a:r>
          </a:p>
        </p:txBody>
      </p:sp>
      <p:sp>
        <p:nvSpPr>
          <p:cNvPr id="3" name="TextBox 2">
            <a:extLst>
              <a:ext uri="{FF2B5EF4-FFF2-40B4-BE49-F238E27FC236}">
                <a16:creationId xmlns:a16="http://schemas.microsoft.com/office/drawing/2014/main" id="{A609449A-0049-BBB6-13BE-004CA7E9E102}"/>
              </a:ext>
            </a:extLst>
          </p:cNvPr>
          <p:cNvSpPr txBox="1"/>
          <p:nvPr/>
        </p:nvSpPr>
        <p:spPr>
          <a:xfrm>
            <a:off x="1105349" y="1361499"/>
            <a:ext cx="6762510" cy="584775"/>
          </a:xfrm>
          <a:prstGeom prst="rect">
            <a:avLst/>
          </a:prstGeom>
          <a:noFill/>
        </p:spPr>
        <p:txBody>
          <a:bodyPr wrap="square">
            <a:spAutoFit/>
          </a:bodyPr>
          <a:lstStyle/>
          <a:p>
            <a:r>
              <a:rPr lang="en-US" sz="3200" b="1" dirty="0">
                <a:latin typeface="+mj-lt"/>
              </a:rPr>
              <a:t>What the ICD-11 says it is…</a:t>
            </a:r>
          </a:p>
        </p:txBody>
      </p:sp>
      <p:pic>
        <p:nvPicPr>
          <p:cNvPr id="6" name="Picture 5">
            <a:extLst>
              <a:ext uri="{FF2B5EF4-FFF2-40B4-BE49-F238E27FC236}">
                <a16:creationId xmlns:a16="http://schemas.microsoft.com/office/drawing/2014/main" id="{BBD46958-72DE-4BFE-1044-582C3CD723FB}"/>
              </a:ext>
            </a:extLst>
          </p:cNvPr>
          <p:cNvPicPr>
            <a:picLocks noChangeAspect="1"/>
          </p:cNvPicPr>
          <p:nvPr/>
        </p:nvPicPr>
        <p:blipFill>
          <a:blip r:embed="rId3"/>
          <a:stretch>
            <a:fillRect/>
          </a:stretch>
        </p:blipFill>
        <p:spPr>
          <a:xfrm>
            <a:off x="1154001" y="2210638"/>
            <a:ext cx="9883997" cy="3737986"/>
          </a:xfrm>
          <a:prstGeom prst="rect">
            <a:avLst/>
          </a:prstGeom>
        </p:spPr>
      </p:pic>
    </p:spTree>
    <p:extLst>
      <p:ext uri="{BB962C8B-B14F-4D97-AF65-F5344CB8AC3E}">
        <p14:creationId xmlns:p14="http://schemas.microsoft.com/office/powerpoint/2010/main" val="387303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Problematic Grief is….</a:t>
            </a:r>
          </a:p>
        </p:txBody>
      </p:sp>
      <p:sp>
        <p:nvSpPr>
          <p:cNvPr id="3" name="TextBox 2">
            <a:extLst>
              <a:ext uri="{FF2B5EF4-FFF2-40B4-BE49-F238E27FC236}">
                <a16:creationId xmlns:a16="http://schemas.microsoft.com/office/drawing/2014/main" id="{A609449A-0049-BBB6-13BE-004CA7E9E102}"/>
              </a:ext>
            </a:extLst>
          </p:cNvPr>
          <p:cNvSpPr txBox="1"/>
          <p:nvPr/>
        </p:nvSpPr>
        <p:spPr>
          <a:xfrm>
            <a:off x="1105349" y="1361499"/>
            <a:ext cx="6762510" cy="584775"/>
          </a:xfrm>
          <a:prstGeom prst="rect">
            <a:avLst/>
          </a:prstGeom>
          <a:noFill/>
        </p:spPr>
        <p:txBody>
          <a:bodyPr wrap="square">
            <a:spAutoFit/>
          </a:bodyPr>
          <a:lstStyle/>
          <a:p>
            <a:r>
              <a:rPr lang="en-US" sz="3200" b="1" dirty="0">
                <a:latin typeface="+mj-lt"/>
              </a:rPr>
              <a:t>What the ICD-11 says it is…</a:t>
            </a:r>
          </a:p>
        </p:txBody>
      </p:sp>
      <p:pic>
        <p:nvPicPr>
          <p:cNvPr id="6" name="Picture 5">
            <a:extLst>
              <a:ext uri="{FF2B5EF4-FFF2-40B4-BE49-F238E27FC236}">
                <a16:creationId xmlns:a16="http://schemas.microsoft.com/office/drawing/2014/main" id="{BBD46958-72DE-4BFE-1044-582C3CD723FB}"/>
              </a:ext>
            </a:extLst>
          </p:cNvPr>
          <p:cNvPicPr>
            <a:picLocks noChangeAspect="1"/>
          </p:cNvPicPr>
          <p:nvPr/>
        </p:nvPicPr>
        <p:blipFill>
          <a:blip r:embed="rId3"/>
          <a:stretch>
            <a:fillRect/>
          </a:stretch>
        </p:blipFill>
        <p:spPr>
          <a:xfrm>
            <a:off x="1154001" y="2210638"/>
            <a:ext cx="9883997" cy="3737986"/>
          </a:xfrm>
          <a:prstGeom prst="rect">
            <a:avLst/>
          </a:prstGeom>
        </p:spPr>
      </p:pic>
      <p:sp>
        <p:nvSpPr>
          <p:cNvPr id="2" name="Rectangle 1">
            <a:extLst>
              <a:ext uri="{FF2B5EF4-FFF2-40B4-BE49-F238E27FC236}">
                <a16:creationId xmlns:a16="http://schemas.microsoft.com/office/drawing/2014/main" id="{3E20F797-9D65-E609-9BA3-37B00E8AB731}"/>
              </a:ext>
            </a:extLst>
          </p:cNvPr>
          <p:cNvSpPr/>
          <p:nvPr/>
        </p:nvSpPr>
        <p:spPr>
          <a:xfrm>
            <a:off x="4069582" y="3195376"/>
            <a:ext cx="3376247" cy="381837"/>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5" name="Rectangle 4">
            <a:extLst>
              <a:ext uri="{FF2B5EF4-FFF2-40B4-BE49-F238E27FC236}">
                <a16:creationId xmlns:a16="http://schemas.microsoft.com/office/drawing/2014/main" id="{EA44FF2F-183F-0E77-26D3-B3443423CFE2}"/>
              </a:ext>
            </a:extLst>
          </p:cNvPr>
          <p:cNvSpPr/>
          <p:nvPr/>
        </p:nvSpPr>
        <p:spPr>
          <a:xfrm>
            <a:off x="1257719" y="3577214"/>
            <a:ext cx="9624646" cy="743578"/>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extBox 6">
            <a:extLst>
              <a:ext uri="{FF2B5EF4-FFF2-40B4-BE49-F238E27FC236}">
                <a16:creationId xmlns:a16="http://schemas.microsoft.com/office/drawing/2014/main" id="{8C883B29-8485-CAF3-949B-E29F711B9396}"/>
              </a:ext>
            </a:extLst>
          </p:cNvPr>
          <p:cNvSpPr txBox="1"/>
          <p:nvPr/>
        </p:nvSpPr>
        <p:spPr>
          <a:xfrm>
            <a:off x="7867859" y="2039463"/>
            <a:ext cx="2713055" cy="523220"/>
          </a:xfrm>
          <a:prstGeom prst="rect">
            <a:avLst/>
          </a:prstGeom>
          <a:noFill/>
          <a:ln>
            <a:solidFill>
              <a:schemeClr val="tx1"/>
            </a:solidFill>
          </a:ln>
        </p:spPr>
        <p:txBody>
          <a:bodyPr wrap="square" rtlCol="0">
            <a:spAutoFit/>
          </a:bodyPr>
          <a:lstStyle/>
          <a:p>
            <a:pPr algn="ctr"/>
            <a:r>
              <a:rPr lang="en-GB" sz="2800" dirty="0"/>
              <a:t>Core Symptoms</a:t>
            </a:r>
          </a:p>
        </p:txBody>
      </p:sp>
      <p:sp>
        <p:nvSpPr>
          <p:cNvPr id="8" name="TextBox 7">
            <a:extLst>
              <a:ext uri="{FF2B5EF4-FFF2-40B4-BE49-F238E27FC236}">
                <a16:creationId xmlns:a16="http://schemas.microsoft.com/office/drawing/2014/main" id="{002A6A74-A1C9-8653-BC6C-B9585887408A}"/>
              </a:ext>
            </a:extLst>
          </p:cNvPr>
          <p:cNvSpPr txBox="1"/>
          <p:nvPr/>
        </p:nvSpPr>
        <p:spPr>
          <a:xfrm>
            <a:off x="7779099" y="5690474"/>
            <a:ext cx="2713055" cy="954107"/>
          </a:xfrm>
          <a:prstGeom prst="rect">
            <a:avLst/>
          </a:prstGeom>
          <a:noFill/>
          <a:ln>
            <a:solidFill>
              <a:schemeClr val="tx1"/>
            </a:solidFill>
          </a:ln>
        </p:spPr>
        <p:txBody>
          <a:bodyPr wrap="square" rtlCol="0">
            <a:spAutoFit/>
          </a:bodyPr>
          <a:lstStyle/>
          <a:p>
            <a:pPr algn="ctr"/>
            <a:r>
              <a:rPr lang="en-GB" sz="2800" dirty="0"/>
              <a:t>Associated Symptoms</a:t>
            </a:r>
          </a:p>
        </p:txBody>
      </p:sp>
    </p:spTree>
    <p:extLst>
      <p:ext uri="{BB962C8B-B14F-4D97-AF65-F5344CB8AC3E}">
        <p14:creationId xmlns:p14="http://schemas.microsoft.com/office/powerpoint/2010/main" val="314782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How to Measure ICD-11 PGD?</a:t>
            </a:r>
          </a:p>
        </p:txBody>
      </p:sp>
      <p:pic>
        <p:nvPicPr>
          <p:cNvPr id="10" name="Picture 9">
            <a:extLst>
              <a:ext uri="{FF2B5EF4-FFF2-40B4-BE49-F238E27FC236}">
                <a16:creationId xmlns:a16="http://schemas.microsoft.com/office/drawing/2014/main" id="{5A50238A-11C5-9410-76D5-D62E99E039EF}"/>
              </a:ext>
            </a:extLst>
          </p:cNvPr>
          <p:cNvPicPr>
            <a:picLocks noChangeAspect="1"/>
          </p:cNvPicPr>
          <p:nvPr/>
        </p:nvPicPr>
        <p:blipFill>
          <a:blip r:embed="rId3"/>
          <a:stretch>
            <a:fillRect/>
          </a:stretch>
        </p:blipFill>
        <p:spPr>
          <a:xfrm>
            <a:off x="1762130" y="1370312"/>
            <a:ext cx="8664691" cy="2558594"/>
          </a:xfrm>
          <a:prstGeom prst="rect">
            <a:avLst/>
          </a:prstGeom>
        </p:spPr>
      </p:pic>
      <p:pic>
        <p:nvPicPr>
          <p:cNvPr id="12" name="Picture 11">
            <a:extLst>
              <a:ext uri="{FF2B5EF4-FFF2-40B4-BE49-F238E27FC236}">
                <a16:creationId xmlns:a16="http://schemas.microsoft.com/office/drawing/2014/main" id="{62EBD44D-0808-4355-E827-7DE631294D12}"/>
              </a:ext>
            </a:extLst>
          </p:cNvPr>
          <p:cNvPicPr>
            <a:picLocks noChangeAspect="1"/>
          </p:cNvPicPr>
          <p:nvPr/>
        </p:nvPicPr>
        <p:blipFill>
          <a:blip r:embed="rId4"/>
          <a:stretch>
            <a:fillRect/>
          </a:stretch>
        </p:blipFill>
        <p:spPr>
          <a:xfrm>
            <a:off x="1762130" y="4315603"/>
            <a:ext cx="8664691" cy="1844200"/>
          </a:xfrm>
          <a:prstGeom prst="rect">
            <a:avLst/>
          </a:prstGeom>
        </p:spPr>
      </p:pic>
    </p:spTree>
    <p:extLst>
      <p:ext uri="{BB962C8B-B14F-4D97-AF65-F5344CB8AC3E}">
        <p14:creationId xmlns:p14="http://schemas.microsoft.com/office/powerpoint/2010/main" val="335791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How to Measure ICD-11 PGD?</a:t>
            </a:r>
          </a:p>
        </p:txBody>
      </p:sp>
      <p:pic>
        <p:nvPicPr>
          <p:cNvPr id="3" name="Picture 2">
            <a:extLst>
              <a:ext uri="{FF2B5EF4-FFF2-40B4-BE49-F238E27FC236}">
                <a16:creationId xmlns:a16="http://schemas.microsoft.com/office/drawing/2014/main" id="{57AB9BCD-C177-1FF4-5DEB-37AFC30FFEC0}"/>
              </a:ext>
            </a:extLst>
          </p:cNvPr>
          <p:cNvPicPr>
            <a:picLocks noChangeAspect="1"/>
          </p:cNvPicPr>
          <p:nvPr/>
        </p:nvPicPr>
        <p:blipFill>
          <a:blip r:embed="rId3"/>
          <a:stretch>
            <a:fillRect/>
          </a:stretch>
        </p:blipFill>
        <p:spPr>
          <a:xfrm>
            <a:off x="739806" y="1337486"/>
            <a:ext cx="10316121" cy="5143946"/>
          </a:xfrm>
          <a:prstGeom prst="rect">
            <a:avLst/>
          </a:prstGeom>
        </p:spPr>
      </p:pic>
    </p:spTree>
    <p:extLst>
      <p:ext uri="{BB962C8B-B14F-4D97-AF65-F5344CB8AC3E}">
        <p14:creationId xmlns:p14="http://schemas.microsoft.com/office/powerpoint/2010/main" val="2888441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How to Measure ICD-11 PGD?</a:t>
            </a:r>
          </a:p>
        </p:txBody>
      </p:sp>
      <p:sp>
        <p:nvSpPr>
          <p:cNvPr id="2" name="TextBox 1">
            <a:extLst>
              <a:ext uri="{FF2B5EF4-FFF2-40B4-BE49-F238E27FC236}">
                <a16:creationId xmlns:a16="http://schemas.microsoft.com/office/drawing/2014/main" id="{27C151CA-D2AF-98F3-BC75-BD28A9C57825}"/>
              </a:ext>
            </a:extLst>
          </p:cNvPr>
          <p:cNvSpPr txBox="1"/>
          <p:nvPr/>
        </p:nvSpPr>
        <p:spPr>
          <a:xfrm>
            <a:off x="1316334" y="1715441"/>
            <a:ext cx="10331162" cy="1569660"/>
          </a:xfrm>
          <a:prstGeom prst="rect">
            <a:avLst/>
          </a:prstGeom>
          <a:noFill/>
        </p:spPr>
        <p:txBody>
          <a:bodyPr wrap="none" rtlCol="0">
            <a:spAutoFit/>
          </a:bodyPr>
          <a:lstStyle/>
          <a:p>
            <a:r>
              <a:rPr lang="en-GB" sz="3200" b="1" dirty="0">
                <a:latin typeface="Calibri Light" panose="020F0302020204030204" pitchFamily="34" charset="0"/>
                <a:ea typeface="Calibri Light" panose="020F0302020204030204" pitchFamily="34" charset="0"/>
                <a:cs typeface="Calibri Light" panose="020F0302020204030204" pitchFamily="34" charset="0"/>
              </a:rPr>
              <a:t>The IPGDS represents a ‘model’ of PGD – an approximation, </a:t>
            </a:r>
          </a:p>
          <a:p>
            <a:r>
              <a:rPr lang="en-GB" sz="3200" b="1" dirty="0">
                <a:latin typeface="Calibri Light" panose="020F0302020204030204" pitchFamily="34" charset="0"/>
                <a:ea typeface="Calibri Light" panose="020F0302020204030204" pitchFamily="34" charset="0"/>
                <a:cs typeface="Calibri Light" panose="020F0302020204030204" pitchFamily="34" charset="0"/>
              </a:rPr>
              <a:t>a simplification, something that takes the essence of an object </a:t>
            </a:r>
          </a:p>
          <a:p>
            <a:r>
              <a:rPr lang="en-GB" sz="3200" b="1" dirty="0">
                <a:latin typeface="Calibri Light" panose="020F0302020204030204" pitchFamily="34" charset="0"/>
                <a:ea typeface="Calibri Light" panose="020F0302020204030204" pitchFamily="34" charset="0"/>
                <a:cs typeface="Calibri Light" panose="020F0302020204030204" pitchFamily="34" charset="0"/>
              </a:rPr>
              <a:t>or person.</a:t>
            </a:r>
          </a:p>
        </p:txBody>
      </p:sp>
      <p:pic>
        <p:nvPicPr>
          <p:cNvPr id="5" name="Picture 4">
            <a:extLst>
              <a:ext uri="{FF2B5EF4-FFF2-40B4-BE49-F238E27FC236}">
                <a16:creationId xmlns:a16="http://schemas.microsoft.com/office/drawing/2014/main" id="{88F7ECAA-DC4C-F0DF-A95F-3AAE79684EFB}"/>
              </a:ext>
            </a:extLst>
          </p:cNvPr>
          <p:cNvPicPr>
            <a:picLocks noChangeAspect="1"/>
          </p:cNvPicPr>
          <p:nvPr/>
        </p:nvPicPr>
        <p:blipFill>
          <a:blip r:embed="rId3"/>
          <a:stretch>
            <a:fillRect/>
          </a:stretch>
        </p:blipFill>
        <p:spPr>
          <a:xfrm>
            <a:off x="1546912" y="3483175"/>
            <a:ext cx="2667231" cy="2998257"/>
          </a:xfrm>
          <a:prstGeom prst="rect">
            <a:avLst/>
          </a:prstGeom>
        </p:spPr>
      </p:pic>
      <p:pic>
        <p:nvPicPr>
          <p:cNvPr id="7" name="Picture 6">
            <a:extLst>
              <a:ext uri="{FF2B5EF4-FFF2-40B4-BE49-F238E27FC236}">
                <a16:creationId xmlns:a16="http://schemas.microsoft.com/office/drawing/2014/main" id="{D263A4DD-B783-85B7-6B6F-FE80C932D75E}"/>
              </a:ext>
            </a:extLst>
          </p:cNvPr>
          <p:cNvPicPr>
            <a:picLocks noChangeAspect="1"/>
          </p:cNvPicPr>
          <p:nvPr/>
        </p:nvPicPr>
        <p:blipFill>
          <a:blip r:embed="rId4"/>
          <a:stretch>
            <a:fillRect/>
          </a:stretch>
        </p:blipFill>
        <p:spPr>
          <a:xfrm>
            <a:off x="5215171" y="3285101"/>
            <a:ext cx="2103302" cy="3196331"/>
          </a:xfrm>
          <a:prstGeom prst="rect">
            <a:avLst/>
          </a:prstGeom>
        </p:spPr>
      </p:pic>
      <p:pic>
        <p:nvPicPr>
          <p:cNvPr id="9" name="Picture 8">
            <a:extLst>
              <a:ext uri="{FF2B5EF4-FFF2-40B4-BE49-F238E27FC236}">
                <a16:creationId xmlns:a16="http://schemas.microsoft.com/office/drawing/2014/main" id="{C4013879-4F70-2E04-4FB5-15E432BFC01D}"/>
              </a:ext>
            </a:extLst>
          </p:cNvPr>
          <p:cNvPicPr>
            <a:picLocks noChangeAspect="1"/>
          </p:cNvPicPr>
          <p:nvPr/>
        </p:nvPicPr>
        <p:blipFill>
          <a:blip r:embed="rId5"/>
          <a:stretch>
            <a:fillRect/>
          </a:stretch>
        </p:blipFill>
        <p:spPr>
          <a:xfrm>
            <a:off x="8394387" y="3285100"/>
            <a:ext cx="2718651" cy="3196331"/>
          </a:xfrm>
          <a:prstGeom prst="rect">
            <a:avLst/>
          </a:prstGeom>
        </p:spPr>
      </p:pic>
    </p:spTree>
    <p:extLst>
      <p:ext uri="{BB962C8B-B14F-4D97-AF65-F5344CB8AC3E}">
        <p14:creationId xmlns:p14="http://schemas.microsoft.com/office/powerpoint/2010/main" val="3765406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How to Measure ICD-11 PGD?</a:t>
            </a:r>
          </a:p>
        </p:txBody>
      </p:sp>
      <p:pic>
        <p:nvPicPr>
          <p:cNvPr id="3" name="Picture 2">
            <a:extLst>
              <a:ext uri="{FF2B5EF4-FFF2-40B4-BE49-F238E27FC236}">
                <a16:creationId xmlns:a16="http://schemas.microsoft.com/office/drawing/2014/main" id="{1821EF4F-407B-3FE3-5E3D-9B0E66042EA4}"/>
              </a:ext>
            </a:extLst>
          </p:cNvPr>
          <p:cNvPicPr>
            <a:picLocks noChangeAspect="1"/>
          </p:cNvPicPr>
          <p:nvPr/>
        </p:nvPicPr>
        <p:blipFill>
          <a:blip r:embed="rId3"/>
          <a:stretch>
            <a:fillRect/>
          </a:stretch>
        </p:blipFill>
        <p:spPr>
          <a:xfrm>
            <a:off x="533945" y="1403190"/>
            <a:ext cx="6097967" cy="2294603"/>
          </a:xfrm>
          <a:prstGeom prst="rect">
            <a:avLst/>
          </a:prstGeom>
        </p:spPr>
      </p:pic>
      <p:pic>
        <p:nvPicPr>
          <p:cNvPr id="6" name="Picture 5">
            <a:extLst>
              <a:ext uri="{FF2B5EF4-FFF2-40B4-BE49-F238E27FC236}">
                <a16:creationId xmlns:a16="http://schemas.microsoft.com/office/drawing/2014/main" id="{B6FC6A7F-F3E1-7F5D-F49A-689140A2B49A}"/>
              </a:ext>
            </a:extLst>
          </p:cNvPr>
          <p:cNvPicPr>
            <a:picLocks noChangeAspect="1"/>
          </p:cNvPicPr>
          <p:nvPr/>
        </p:nvPicPr>
        <p:blipFill>
          <a:blip r:embed="rId4"/>
          <a:stretch>
            <a:fillRect/>
          </a:stretch>
        </p:blipFill>
        <p:spPr>
          <a:xfrm>
            <a:off x="6751516" y="1569706"/>
            <a:ext cx="4906539" cy="483007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88C571DA-9E71-760E-EE5E-3D4D8C362170}"/>
                  </a:ext>
                </a:extLst>
              </p14:cNvPr>
              <p14:cNvContentPartPr/>
              <p14:nvPr/>
            </p14:nvContentPartPr>
            <p14:xfrm>
              <a:off x="11183744" y="2280620"/>
              <a:ext cx="270720" cy="12600"/>
            </p14:xfrm>
          </p:contentPart>
        </mc:Choice>
        <mc:Fallback xmlns="">
          <p:pic>
            <p:nvPicPr>
              <p:cNvPr id="8" name="Ink 7">
                <a:extLst>
                  <a:ext uri="{FF2B5EF4-FFF2-40B4-BE49-F238E27FC236}">
                    <a16:creationId xmlns:a16="http://schemas.microsoft.com/office/drawing/2014/main" id="{88C571DA-9E71-760E-EE5E-3D4D8C362170}"/>
                  </a:ext>
                </a:extLst>
              </p:cNvPr>
              <p:cNvPicPr/>
              <p:nvPr/>
            </p:nvPicPr>
            <p:blipFill>
              <a:blip r:embed="rId6"/>
              <a:stretch>
                <a:fillRect/>
              </a:stretch>
            </p:blipFill>
            <p:spPr>
              <a:xfrm>
                <a:off x="11129744" y="2172620"/>
                <a:ext cx="3783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ED52A6B-CE68-DF32-AC15-562B2BDD90FC}"/>
                  </a:ext>
                </a:extLst>
              </p14:cNvPr>
              <p14:cNvContentPartPr/>
              <p14:nvPr/>
            </p14:nvContentPartPr>
            <p14:xfrm>
              <a:off x="7013504" y="2480780"/>
              <a:ext cx="4480560" cy="52200"/>
            </p14:xfrm>
          </p:contentPart>
        </mc:Choice>
        <mc:Fallback xmlns="">
          <p:pic>
            <p:nvPicPr>
              <p:cNvPr id="9" name="Ink 8">
                <a:extLst>
                  <a:ext uri="{FF2B5EF4-FFF2-40B4-BE49-F238E27FC236}">
                    <a16:creationId xmlns:a16="http://schemas.microsoft.com/office/drawing/2014/main" id="{7ED52A6B-CE68-DF32-AC15-562B2BDD90FC}"/>
                  </a:ext>
                </a:extLst>
              </p:cNvPr>
              <p:cNvPicPr/>
              <p:nvPr/>
            </p:nvPicPr>
            <p:blipFill>
              <a:blip r:embed="rId8"/>
              <a:stretch>
                <a:fillRect/>
              </a:stretch>
            </p:blipFill>
            <p:spPr>
              <a:xfrm>
                <a:off x="6959864" y="2373140"/>
                <a:ext cx="4588200" cy="267840"/>
              </a:xfrm>
              <a:prstGeom prst="rect">
                <a:avLst/>
              </a:prstGeom>
            </p:spPr>
          </p:pic>
        </mc:Fallback>
      </mc:AlternateContent>
    </p:spTree>
    <p:extLst>
      <p:ext uri="{BB962C8B-B14F-4D97-AF65-F5344CB8AC3E}">
        <p14:creationId xmlns:p14="http://schemas.microsoft.com/office/powerpoint/2010/main" val="118142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Exposure to Trauma and Stressful Events is not Rare…</a:t>
            </a:r>
          </a:p>
        </p:txBody>
      </p:sp>
      <p:pic>
        <p:nvPicPr>
          <p:cNvPr id="3" name="Picture 2">
            <a:extLst>
              <a:ext uri="{FF2B5EF4-FFF2-40B4-BE49-F238E27FC236}">
                <a16:creationId xmlns:a16="http://schemas.microsoft.com/office/drawing/2014/main" id="{DC01F507-BCCA-1671-CAD0-94E1F20F1737}"/>
              </a:ext>
            </a:extLst>
          </p:cNvPr>
          <p:cNvPicPr>
            <a:picLocks noChangeAspect="1"/>
          </p:cNvPicPr>
          <p:nvPr/>
        </p:nvPicPr>
        <p:blipFill>
          <a:blip r:embed="rId3"/>
          <a:stretch>
            <a:fillRect/>
          </a:stretch>
        </p:blipFill>
        <p:spPr>
          <a:xfrm>
            <a:off x="452757" y="1420876"/>
            <a:ext cx="7986452" cy="4922774"/>
          </a:xfrm>
          <a:prstGeom prst="rect">
            <a:avLst/>
          </a:prstGeom>
        </p:spPr>
      </p:pic>
      <p:pic>
        <p:nvPicPr>
          <p:cNvPr id="6" name="Picture 5">
            <a:extLst>
              <a:ext uri="{FF2B5EF4-FFF2-40B4-BE49-F238E27FC236}">
                <a16:creationId xmlns:a16="http://schemas.microsoft.com/office/drawing/2014/main" id="{A6901BEA-D41E-6778-6E2F-DF17D38D7765}"/>
              </a:ext>
            </a:extLst>
          </p:cNvPr>
          <p:cNvPicPr>
            <a:picLocks noChangeAspect="1"/>
          </p:cNvPicPr>
          <p:nvPr/>
        </p:nvPicPr>
        <p:blipFill>
          <a:blip r:embed="rId4"/>
          <a:stretch>
            <a:fillRect/>
          </a:stretch>
        </p:blipFill>
        <p:spPr>
          <a:xfrm>
            <a:off x="8263890" y="4995532"/>
            <a:ext cx="3925062" cy="1599578"/>
          </a:xfrm>
          <a:prstGeom prst="rect">
            <a:avLst/>
          </a:prstGeom>
        </p:spPr>
      </p:pic>
    </p:spTree>
    <p:extLst>
      <p:ext uri="{BB962C8B-B14F-4D97-AF65-F5344CB8AC3E}">
        <p14:creationId xmlns:p14="http://schemas.microsoft.com/office/powerpoint/2010/main" val="2620291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How to Measure ICD-11 PGD?</a:t>
            </a:r>
          </a:p>
        </p:txBody>
      </p:sp>
      <p:pic>
        <p:nvPicPr>
          <p:cNvPr id="3" name="Picture 2">
            <a:extLst>
              <a:ext uri="{FF2B5EF4-FFF2-40B4-BE49-F238E27FC236}">
                <a16:creationId xmlns:a16="http://schemas.microsoft.com/office/drawing/2014/main" id="{1821EF4F-407B-3FE3-5E3D-9B0E66042EA4}"/>
              </a:ext>
            </a:extLst>
          </p:cNvPr>
          <p:cNvPicPr>
            <a:picLocks noChangeAspect="1"/>
          </p:cNvPicPr>
          <p:nvPr/>
        </p:nvPicPr>
        <p:blipFill>
          <a:blip r:embed="rId3"/>
          <a:stretch>
            <a:fillRect/>
          </a:stretch>
        </p:blipFill>
        <p:spPr>
          <a:xfrm>
            <a:off x="533945" y="1403190"/>
            <a:ext cx="6097967" cy="2294603"/>
          </a:xfrm>
          <a:prstGeom prst="rect">
            <a:avLst/>
          </a:prstGeom>
        </p:spPr>
      </p:pic>
      <p:pic>
        <p:nvPicPr>
          <p:cNvPr id="6" name="Picture 5">
            <a:extLst>
              <a:ext uri="{FF2B5EF4-FFF2-40B4-BE49-F238E27FC236}">
                <a16:creationId xmlns:a16="http://schemas.microsoft.com/office/drawing/2014/main" id="{B6FC6A7F-F3E1-7F5D-F49A-689140A2B49A}"/>
              </a:ext>
            </a:extLst>
          </p:cNvPr>
          <p:cNvPicPr>
            <a:picLocks noChangeAspect="1"/>
          </p:cNvPicPr>
          <p:nvPr/>
        </p:nvPicPr>
        <p:blipFill>
          <a:blip r:embed="rId4"/>
          <a:stretch>
            <a:fillRect/>
          </a:stretch>
        </p:blipFill>
        <p:spPr>
          <a:xfrm>
            <a:off x="6751516" y="1569706"/>
            <a:ext cx="4906539" cy="483007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88C571DA-9E71-760E-EE5E-3D4D8C362170}"/>
                  </a:ext>
                </a:extLst>
              </p14:cNvPr>
              <p14:cNvContentPartPr/>
              <p14:nvPr/>
            </p14:nvContentPartPr>
            <p14:xfrm>
              <a:off x="11183744" y="2280620"/>
              <a:ext cx="270720" cy="12600"/>
            </p14:xfrm>
          </p:contentPart>
        </mc:Choice>
        <mc:Fallback xmlns="">
          <p:pic>
            <p:nvPicPr>
              <p:cNvPr id="8" name="Ink 7">
                <a:extLst>
                  <a:ext uri="{FF2B5EF4-FFF2-40B4-BE49-F238E27FC236}">
                    <a16:creationId xmlns:a16="http://schemas.microsoft.com/office/drawing/2014/main" id="{88C571DA-9E71-760E-EE5E-3D4D8C362170}"/>
                  </a:ext>
                </a:extLst>
              </p:cNvPr>
              <p:cNvPicPr/>
              <p:nvPr/>
            </p:nvPicPr>
            <p:blipFill>
              <a:blip r:embed="rId6"/>
              <a:stretch>
                <a:fillRect/>
              </a:stretch>
            </p:blipFill>
            <p:spPr>
              <a:xfrm>
                <a:off x="11129744" y="2172620"/>
                <a:ext cx="3783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ED52A6B-CE68-DF32-AC15-562B2BDD90FC}"/>
                  </a:ext>
                </a:extLst>
              </p14:cNvPr>
              <p14:cNvContentPartPr/>
              <p14:nvPr/>
            </p14:nvContentPartPr>
            <p14:xfrm>
              <a:off x="7013504" y="2480780"/>
              <a:ext cx="4480560" cy="52200"/>
            </p14:xfrm>
          </p:contentPart>
        </mc:Choice>
        <mc:Fallback xmlns="">
          <p:pic>
            <p:nvPicPr>
              <p:cNvPr id="9" name="Ink 8">
                <a:extLst>
                  <a:ext uri="{FF2B5EF4-FFF2-40B4-BE49-F238E27FC236}">
                    <a16:creationId xmlns:a16="http://schemas.microsoft.com/office/drawing/2014/main" id="{7ED52A6B-CE68-DF32-AC15-562B2BDD90FC}"/>
                  </a:ext>
                </a:extLst>
              </p:cNvPr>
              <p:cNvPicPr/>
              <p:nvPr/>
            </p:nvPicPr>
            <p:blipFill>
              <a:blip r:embed="rId8"/>
              <a:stretch>
                <a:fillRect/>
              </a:stretch>
            </p:blipFill>
            <p:spPr>
              <a:xfrm>
                <a:off x="6959504" y="2372780"/>
                <a:ext cx="4588200" cy="267840"/>
              </a:xfrm>
              <a:prstGeom prst="rect">
                <a:avLst/>
              </a:prstGeom>
            </p:spPr>
          </p:pic>
        </mc:Fallback>
      </mc:AlternateContent>
      <p:pic>
        <p:nvPicPr>
          <p:cNvPr id="5" name="Picture 4">
            <a:extLst>
              <a:ext uri="{FF2B5EF4-FFF2-40B4-BE49-F238E27FC236}">
                <a16:creationId xmlns:a16="http://schemas.microsoft.com/office/drawing/2014/main" id="{EF020D3D-A195-1845-5BD2-00CE94BBBC16}"/>
              </a:ext>
            </a:extLst>
          </p:cNvPr>
          <p:cNvPicPr>
            <a:picLocks noChangeAspect="1"/>
          </p:cNvPicPr>
          <p:nvPr/>
        </p:nvPicPr>
        <p:blipFill>
          <a:blip r:embed="rId9"/>
          <a:stretch>
            <a:fillRect/>
          </a:stretch>
        </p:blipFill>
        <p:spPr>
          <a:xfrm>
            <a:off x="572078" y="3862112"/>
            <a:ext cx="5648541" cy="2831568"/>
          </a:xfrm>
          <a:prstGeom prst="rect">
            <a:avLst/>
          </a:prstGeom>
        </p:spPr>
      </p:pic>
    </p:spTree>
    <p:extLst>
      <p:ext uri="{BB962C8B-B14F-4D97-AF65-F5344CB8AC3E}">
        <p14:creationId xmlns:p14="http://schemas.microsoft.com/office/powerpoint/2010/main" val="2938375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How to Measure ICD-11 PGD?</a:t>
            </a:r>
          </a:p>
        </p:txBody>
      </p:sp>
      <p:pic>
        <p:nvPicPr>
          <p:cNvPr id="3" name="Picture 2">
            <a:extLst>
              <a:ext uri="{FF2B5EF4-FFF2-40B4-BE49-F238E27FC236}">
                <a16:creationId xmlns:a16="http://schemas.microsoft.com/office/drawing/2014/main" id="{05FEA922-9935-6AA5-766B-7F49EA4F6B5C}"/>
              </a:ext>
            </a:extLst>
          </p:cNvPr>
          <p:cNvPicPr>
            <a:picLocks noChangeAspect="1"/>
          </p:cNvPicPr>
          <p:nvPr/>
        </p:nvPicPr>
        <p:blipFill>
          <a:blip r:embed="rId3"/>
          <a:stretch>
            <a:fillRect/>
          </a:stretch>
        </p:blipFill>
        <p:spPr>
          <a:xfrm>
            <a:off x="2272583" y="1212174"/>
            <a:ext cx="8169348" cy="2705334"/>
          </a:xfrm>
          <a:prstGeom prst="rect">
            <a:avLst/>
          </a:prstGeom>
        </p:spPr>
      </p:pic>
    </p:spTree>
    <p:extLst>
      <p:ext uri="{BB962C8B-B14F-4D97-AF65-F5344CB8AC3E}">
        <p14:creationId xmlns:p14="http://schemas.microsoft.com/office/powerpoint/2010/main" val="4018044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How to Measure ICD-11 PGD?</a:t>
            </a:r>
          </a:p>
        </p:txBody>
      </p:sp>
      <p:pic>
        <p:nvPicPr>
          <p:cNvPr id="3" name="Picture 2">
            <a:extLst>
              <a:ext uri="{FF2B5EF4-FFF2-40B4-BE49-F238E27FC236}">
                <a16:creationId xmlns:a16="http://schemas.microsoft.com/office/drawing/2014/main" id="{05FEA922-9935-6AA5-766B-7F49EA4F6B5C}"/>
              </a:ext>
            </a:extLst>
          </p:cNvPr>
          <p:cNvPicPr>
            <a:picLocks noChangeAspect="1"/>
          </p:cNvPicPr>
          <p:nvPr/>
        </p:nvPicPr>
        <p:blipFill>
          <a:blip r:embed="rId3"/>
          <a:stretch>
            <a:fillRect/>
          </a:stretch>
        </p:blipFill>
        <p:spPr>
          <a:xfrm>
            <a:off x="2310686" y="1202125"/>
            <a:ext cx="8169348" cy="2705334"/>
          </a:xfrm>
          <a:prstGeom prst="rect">
            <a:avLst/>
          </a:prstGeom>
        </p:spPr>
      </p:pic>
      <p:pic>
        <p:nvPicPr>
          <p:cNvPr id="5" name="Picture 4">
            <a:extLst>
              <a:ext uri="{FF2B5EF4-FFF2-40B4-BE49-F238E27FC236}">
                <a16:creationId xmlns:a16="http://schemas.microsoft.com/office/drawing/2014/main" id="{E4699DF2-7EAD-D603-31FE-6223ECAA9952}"/>
              </a:ext>
            </a:extLst>
          </p:cNvPr>
          <p:cNvPicPr>
            <a:picLocks noChangeAspect="1"/>
          </p:cNvPicPr>
          <p:nvPr/>
        </p:nvPicPr>
        <p:blipFill>
          <a:blip r:embed="rId4"/>
          <a:stretch>
            <a:fillRect/>
          </a:stretch>
        </p:blipFill>
        <p:spPr>
          <a:xfrm>
            <a:off x="2310686" y="4030503"/>
            <a:ext cx="8131245" cy="2293819"/>
          </a:xfrm>
          <a:prstGeom prst="rect">
            <a:avLst/>
          </a:prstGeom>
        </p:spPr>
      </p:pic>
      <p:sp>
        <p:nvSpPr>
          <p:cNvPr id="2" name="TextBox 1">
            <a:extLst>
              <a:ext uri="{FF2B5EF4-FFF2-40B4-BE49-F238E27FC236}">
                <a16:creationId xmlns:a16="http://schemas.microsoft.com/office/drawing/2014/main" id="{10491257-5585-265B-3F0E-3A2402A28827}"/>
              </a:ext>
            </a:extLst>
          </p:cNvPr>
          <p:cNvSpPr txBox="1"/>
          <p:nvPr/>
        </p:nvSpPr>
        <p:spPr>
          <a:xfrm>
            <a:off x="3064747" y="4434384"/>
            <a:ext cx="894304" cy="369332"/>
          </a:xfrm>
          <a:prstGeom prst="rect">
            <a:avLst/>
          </a:prstGeom>
          <a:solidFill>
            <a:schemeClr val="bg1"/>
          </a:solidFill>
        </p:spPr>
        <p:txBody>
          <a:bodyPr wrap="square" rtlCol="0">
            <a:spAutoFit/>
          </a:bodyPr>
          <a:lstStyle/>
          <a:p>
            <a:r>
              <a:rPr lang="en-GB" dirty="0"/>
              <a:t>Core</a:t>
            </a:r>
          </a:p>
        </p:txBody>
      </p:sp>
    </p:spTree>
    <p:extLst>
      <p:ext uri="{BB962C8B-B14F-4D97-AF65-F5344CB8AC3E}">
        <p14:creationId xmlns:p14="http://schemas.microsoft.com/office/powerpoint/2010/main" val="3328535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8C316-18C2-BA7A-6241-D08387F6C82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F75CBE-8EE0-07C3-0E43-CE9093141C0A}"/>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How to Measure ICD-11 PGD?</a:t>
            </a:r>
          </a:p>
        </p:txBody>
      </p:sp>
      <p:pic>
        <p:nvPicPr>
          <p:cNvPr id="3" name="Picture 2">
            <a:extLst>
              <a:ext uri="{FF2B5EF4-FFF2-40B4-BE49-F238E27FC236}">
                <a16:creationId xmlns:a16="http://schemas.microsoft.com/office/drawing/2014/main" id="{5881EF4B-B8E1-67E7-36C0-36893BC78574}"/>
              </a:ext>
            </a:extLst>
          </p:cNvPr>
          <p:cNvPicPr>
            <a:picLocks noChangeAspect="1"/>
          </p:cNvPicPr>
          <p:nvPr/>
        </p:nvPicPr>
        <p:blipFill>
          <a:blip r:embed="rId3"/>
          <a:stretch>
            <a:fillRect/>
          </a:stretch>
        </p:blipFill>
        <p:spPr>
          <a:xfrm>
            <a:off x="2149913" y="1569706"/>
            <a:ext cx="8169348" cy="2705334"/>
          </a:xfrm>
          <a:prstGeom prst="rect">
            <a:avLst/>
          </a:prstGeom>
        </p:spPr>
      </p:pic>
    </p:spTree>
    <p:extLst>
      <p:ext uri="{BB962C8B-B14F-4D97-AF65-F5344CB8AC3E}">
        <p14:creationId xmlns:p14="http://schemas.microsoft.com/office/powerpoint/2010/main" val="148134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How to Measure ICD-11 PGD?</a:t>
            </a:r>
          </a:p>
        </p:txBody>
      </p:sp>
      <p:pic>
        <p:nvPicPr>
          <p:cNvPr id="7" name="Picture 6">
            <a:extLst>
              <a:ext uri="{FF2B5EF4-FFF2-40B4-BE49-F238E27FC236}">
                <a16:creationId xmlns:a16="http://schemas.microsoft.com/office/drawing/2014/main" id="{333BB2B7-DC16-E03D-DDF0-4897742CA698}"/>
              </a:ext>
            </a:extLst>
          </p:cNvPr>
          <p:cNvPicPr>
            <a:picLocks noChangeAspect="1"/>
          </p:cNvPicPr>
          <p:nvPr/>
        </p:nvPicPr>
        <p:blipFill>
          <a:blip r:embed="rId3"/>
          <a:stretch>
            <a:fillRect/>
          </a:stretch>
        </p:blipFill>
        <p:spPr>
          <a:xfrm>
            <a:off x="2288770" y="1569706"/>
            <a:ext cx="8553401" cy="4991868"/>
          </a:xfrm>
          <a:prstGeom prst="rect">
            <a:avLst/>
          </a:prstGeom>
        </p:spPr>
      </p:pic>
    </p:spTree>
    <p:extLst>
      <p:ext uri="{BB962C8B-B14F-4D97-AF65-F5344CB8AC3E}">
        <p14:creationId xmlns:p14="http://schemas.microsoft.com/office/powerpoint/2010/main" val="290061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a:t>
            </a:r>
          </a:p>
        </p:txBody>
      </p:sp>
      <p:sp>
        <p:nvSpPr>
          <p:cNvPr id="3" name="TextBox 2">
            <a:extLst>
              <a:ext uri="{FF2B5EF4-FFF2-40B4-BE49-F238E27FC236}">
                <a16:creationId xmlns:a16="http://schemas.microsoft.com/office/drawing/2014/main" id="{8BB641C4-6A99-8EA9-410D-8BF0CA993D13}"/>
              </a:ext>
            </a:extLst>
          </p:cNvPr>
          <p:cNvSpPr txBox="1"/>
          <p:nvPr/>
        </p:nvSpPr>
        <p:spPr>
          <a:xfrm>
            <a:off x="739807" y="1569706"/>
            <a:ext cx="10986620" cy="2308324"/>
          </a:xfrm>
          <a:prstGeom prst="rect">
            <a:avLst/>
          </a:prstGeom>
          <a:noFill/>
        </p:spPr>
        <p:txBody>
          <a:bodyPr wrap="square">
            <a:spAutoFit/>
          </a:bodyPr>
          <a:lstStyle/>
          <a:p>
            <a:r>
              <a:rPr lang="en-GB" sz="2400" dirty="0">
                <a:latin typeface="Calibri Light" panose="020F0302020204030204" pitchFamily="34" charset="0"/>
                <a:ea typeface="Calibri Light" panose="020F0302020204030204" pitchFamily="34" charset="0"/>
                <a:cs typeface="Calibri Light" panose="020F0302020204030204" pitchFamily="34" charset="0"/>
              </a:rPr>
              <a:t>Our premise: The ICD-11states that PGD is “characterized by longing for the deceased or persistent preoccupation with the deceased”, delineating these as the principal symptoms of the disorder; there is also a requirement that these problems are “accompanied by intense emotional pain.” Taken together, this implies that interindividual differences in the severity of PGD should be primarily due to longing and preoccupation and, to a lesser extent, the associated problems.</a:t>
            </a:r>
          </a:p>
        </p:txBody>
      </p:sp>
      <p:pic>
        <p:nvPicPr>
          <p:cNvPr id="9" name="Picture 8">
            <a:extLst>
              <a:ext uri="{FF2B5EF4-FFF2-40B4-BE49-F238E27FC236}">
                <a16:creationId xmlns:a16="http://schemas.microsoft.com/office/drawing/2014/main" id="{C89BF476-E83C-603B-A44F-BC2128FB69B1}"/>
              </a:ext>
            </a:extLst>
          </p:cNvPr>
          <p:cNvPicPr>
            <a:picLocks noChangeAspect="1"/>
          </p:cNvPicPr>
          <p:nvPr/>
        </p:nvPicPr>
        <p:blipFill>
          <a:blip r:embed="rId3"/>
          <a:stretch>
            <a:fillRect/>
          </a:stretch>
        </p:blipFill>
        <p:spPr>
          <a:xfrm>
            <a:off x="944545" y="4555076"/>
            <a:ext cx="10507649" cy="2149026"/>
          </a:xfrm>
          <a:prstGeom prst="rect">
            <a:avLst/>
          </a:prstGeom>
        </p:spPr>
      </p:pic>
      <p:pic>
        <p:nvPicPr>
          <p:cNvPr id="11" name="Picture 10">
            <a:extLst>
              <a:ext uri="{FF2B5EF4-FFF2-40B4-BE49-F238E27FC236}">
                <a16:creationId xmlns:a16="http://schemas.microsoft.com/office/drawing/2014/main" id="{CD83A0D7-9CCE-6B7B-59CB-D933B69FE1D4}"/>
              </a:ext>
            </a:extLst>
          </p:cNvPr>
          <p:cNvPicPr>
            <a:picLocks noChangeAspect="1"/>
          </p:cNvPicPr>
          <p:nvPr/>
        </p:nvPicPr>
        <p:blipFill>
          <a:blip r:embed="rId4"/>
          <a:stretch>
            <a:fillRect/>
          </a:stretch>
        </p:blipFill>
        <p:spPr>
          <a:xfrm>
            <a:off x="874208" y="3878030"/>
            <a:ext cx="10696356" cy="693480"/>
          </a:xfrm>
          <a:prstGeom prst="rect">
            <a:avLst/>
          </a:prstGeom>
        </p:spPr>
      </p:pic>
    </p:spTree>
    <p:extLst>
      <p:ext uri="{BB962C8B-B14F-4D97-AF65-F5344CB8AC3E}">
        <p14:creationId xmlns:p14="http://schemas.microsoft.com/office/powerpoint/2010/main" val="2762819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a:t>
            </a:r>
          </a:p>
        </p:txBody>
      </p:sp>
      <p:pic>
        <p:nvPicPr>
          <p:cNvPr id="5" name="Picture 4">
            <a:extLst>
              <a:ext uri="{FF2B5EF4-FFF2-40B4-BE49-F238E27FC236}">
                <a16:creationId xmlns:a16="http://schemas.microsoft.com/office/drawing/2014/main" id="{3F4B3731-1455-3110-3581-F27E001E753A}"/>
              </a:ext>
            </a:extLst>
          </p:cNvPr>
          <p:cNvPicPr>
            <a:picLocks noChangeAspect="1"/>
          </p:cNvPicPr>
          <p:nvPr/>
        </p:nvPicPr>
        <p:blipFill>
          <a:blip r:embed="rId3"/>
          <a:stretch>
            <a:fillRect/>
          </a:stretch>
        </p:blipFill>
        <p:spPr>
          <a:xfrm>
            <a:off x="974690" y="1486278"/>
            <a:ext cx="10477503" cy="1942722"/>
          </a:xfrm>
          <a:prstGeom prst="rect">
            <a:avLst/>
          </a:prstGeom>
        </p:spPr>
      </p:pic>
    </p:spTree>
    <p:extLst>
      <p:ext uri="{BB962C8B-B14F-4D97-AF65-F5344CB8AC3E}">
        <p14:creationId xmlns:p14="http://schemas.microsoft.com/office/powerpoint/2010/main" val="121096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a:t>
            </a:r>
          </a:p>
        </p:txBody>
      </p:sp>
      <p:pic>
        <p:nvPicPr>
          <p:cNvPr id="3" name="Picture 2">
            <a:extLst>
              <a:ext uri="{FF2B5EF4-FFF2-40B4-BE49-F238E27FC236}">
                <a16:creationId xmlns:a16="http://schemas.microsoft.com/office/drawing/2014/main" id="{6DCA2051-A3E4-D61C-0B7B-2CD2EF0107C1}"/>
              </a:ext>
            </a:extLst>
          </p:cNvPr>
          <p:cNvPicPr>
            <a:picLocks noChangeAspect="1"/>
          </p:cNvPicPr>
          <p:nvPr/>
        </p:nvPicPr>
        <p:blipFill>
          <a:blip r:embed="rId3"/>
          <a:stretch>
            <a:fillRect/>
          </a:stretch>
        </p:blipFill>
        <p:spPr>
          <a:xfrm>
            <a:off x="1457011" y="1413693"/>
            <a:ext cx="9596176" cy="5067739"/>
          </a:xfrm>
          <a:prstGeom prst="rect">
            <a:avLst/>
          </a:prstGeom>
        </p:spPr>
      </p:pic>
    </p:spTree>
    <p:extLst>
      <p:ext uri="{BB962C8B-B14F-4D97-AF65-F5344CB8AC3E}">
        <p14:creationId xmlns:p14="http://schemas.microsoft.com/office/powerpoint/2010/main" val="1676281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624B82-6913-74E0-10CD-AEF70DBE3B63}"/>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535F82F-C2ED-E5FA-0ECA-A5B34E24D4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E0DED36-324B-F4E0-6978-2AC000CD29EB}"/>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a:t>
            </a:r>
          </a:p>
        </p:txBody>
      </p:sp>
      <p:pic>
        <p:nvPicPr>
          <p:cNvPr id="3" name="Picture 2">
            <a:extLst>
              <a:ext uri="{FF2B5EF4-FFF2-40B4-BE49-F238E27FC236}">
                <a16:creationId xmlns:a16="http://schemas.microsoft.com/office/drawing/2014/main" id="{198F9684-A8EC-A0E2-FCB1-4FF7C5504EE8}"/>
              </a:ext>
            </a:extLst>
          </p:cNvPr>
          <p:cNvPicPr>
            <a:picLocks noChangeAspect="1"/>
          </p:cNvPicPr>
          <p:nvPr/>
        </p:nvPicPr>
        <p:blipFill>
          <a:blip r:embed="rId3"/>
          <a:stretch>
            <a:fillRect/>
          </a:stretch>
        </p:blipFill>
        <p:spPr>
          <a:xfrm>
            <a:off x="1457011" y="1413693"/>
            <a:ext cx="9596176" cy="5067739"/>
          </a:xfrm>
          <a:prstGeom prst="rect">
            <a:avLst/>
          </a:prstGeom>
        </p:spPr>
      </p:pic>
      <p:sp>
        <p:nvSpPr>
          <p:cNvPr id="2" name="Rectangle 1">
            <a:extLst>
              <a:ext uri="{FF2B5EF4-FFF2-40B4-BE49-F238E27FC236}">
                <a16:creationId xmlns:a16="http://schemas.microsoft.com/office/drawing/2014/main" id="{248C3CEA-D5C9-9F19-AE37-74B2F1DB051C}"/>
              </a:ext>
            </a:extLst>
          </p:cNvPr>
          <p:cNvSpPr/>
          <p:nvPr/>
        </p:nvSpPr>
        <p:spPr>
          <a:xfrm>
            <a:off x="7013749" y="1909187"/>
            <a:ext cx="3637504" cy="3818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noFill/>
            </a:endParaRPr>
          </a:p>
        </p:txBody>
      </p:sp>
    </p:spTree>
    <p:extLst>
      <p:ext uri="{BB962C8B-B14F-4D97-AF65-F5344CB8AC3E}">
        <p14:creationId xmlns:p14="http://schemas.microsoft.com/office/powerpoint/2010/main" val="2851975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CCE997-75EC-4BD4-B6D4-48105BF4C8BF}"/>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A5C15C2-A82E-D2E0-7DA7-F2790099C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293FFB1-FCB7-8642-7618-68F45AD8E9E5}"/>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a:t>
            </a:r>
          </a:p>
        </p:txBody>
      </p:sp>
      <p:pic>
        <p:nvPicPr>
          <p:cNvPr id="3" name="Picture 2">
            <a:extLst>
              <a:ext uri="{FF2B5EF4-FFF2-40B4-BE49-F238E27FC236}">
                <a16:creationId xmlns:a16="http://schemas.microsoft.com/office/drawing/2014/main" id="{7AB0382A-D0E3-8300-AC91-FA00D869696F}"/>
              </a:ext>
            </a:extLst>
          </p:cNvPr>
          <p:cNvPicPr>
            <a:picLocks noChangeAspect="1"/>
          </p:cNvPicPr>
          <p:nvPr/>
        </p:nvPicPr>
        <p:blipFill>
          <a:blip r:embed="rId3"/>
          <a:stretch>
            <a:fillRect/>
          </a:stretch>
        </p:blipFill>
        <p:spPr>
          <a:xfrm>
            <a:off x="1457011" y="1413693"/>
            <a:ext cx="9596176" cy="5067739"/>
          </a:xfrm>
          <a:prstGeom prst="rect">
            <a:avLst/>
          </a:prstGeom>
        </p:spPr>
      </p:pic>
      <p:sp>
        <p:nvSpPr>
          <p:cNvPr id="2" name="Rectangle 1">
            <a:extLst>
              <a:ext uri="{FF2B5EF4-FFF2-40B4-BE49-F238E27FC236}">
                <a16:creationId xmlns:a16="http://schemas.microsoft.com/office/drawing/2014/main" id="{668880C2-51DC-2C7F-DC20-4972A31BACA1}"/>
              </a:ext>
            </a:extLst>
          </p:cNvPr>
          <p:cNvSpPr/>
          <p:nvPr/>
        </p:nvSpPr>
        <p:spPr>
          <a:xfrm>
            <a:off x="7013749" y="1909187"/>
            <a:ext cx="3637504" cy="3818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noFill/>
            </a:endParaRPr>
          </a:p>
        </p:txBody>
      </p:sp>
      <p:sp>
        <p:nvSpPr>
          <p:cNvPr id="5" name="Rectangle 4">
            <a:extLst>
              <a:ext uri="{FF2B5EF4-FFF2-40B4-BE49-F238E27FC236}">
                <a16:creationId xmlns:a16="http://schemas.microsoft.com/office/drawing/2014/main" id="{66774B60-9875-D225-F41A-2AA2C2C8FA40}"/>
              </a:ext>
            </a:extLst>
          </p:cNvPr>
          <p:cNvSpPr/>
          <p:nvPr/>
        </p:nvSpPr>
        <p:spPr>
          <a:xfrm>
            <a:off x="2011344" y="3238081"/>
            <a:ext cx="8559521" cy="60038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noFill/>
            </a:endParaRPr>
          </a:p>
        </p:txBody>
      </p:sp>
    </p:spTree>
    <p:extLst>
      <p:ext uri="{BB962C8B-B14F-4D97-AF65-F5344CB8AC3E}">
        <p14:creationId xmlns:p14="http://schemas.microsoft.com/office/powerpoint/2010/main" val="32628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Exposure to Trauma and Stressful Events is not Rare, but Varies by Type…</a:t>
            </a:r>
          </a:p>
        </p:txBody>
      </p:sp>
      <p:pic>
        <p:nvPicPr>
          <p:cNvPr id="5" name="Picture 4">
            <a:extLst>
              <a:ext uri="{FF2B5EF4-FFF2-40B4-BE49-F238E27FC236}">
                <a16:creationId xmlns:a16="http://schemas.microsoft.com/office/drawing/2014/main" id="{633E280B-3E15-803B-6D73-B34917E66516}"/>
              </a:ext>
            </a:extLst>
          </p:cNvPr>
          <p:cNvPicPr>
            <a:picLocks noChangeAspect="1"/>
          </p:cNvPicPr>
          <p:nvPr/>
        </p:nvPicPr>
        <p:blipFill>
          <a:blip r:embed="rId3"/>
          <a:stretch>
            <a:fillRect/>
          </a:stretch>
        </p:blipFill>
        <p:spPr>
          <a:xfrm>
            <a:off x="1689229" y="1554317"/>
            <a:ext cx="8695173" cy="4206403"/>
          </a:xfrm>
          <a:prstGeom prst="rect">
            <a:avLst/>
          </a:prstGeom>
        </p:spPr>
      </p:pic>
      <p:pic>
        <p:nvPicPr>
          <p:cNvPr id="8" name="Picture 7">
            <a:extLst>
              <a:ext uri="{FF2B5EF4-FFF2-40B4-BE49-F238E27FC236}">
                <a16:creationId xmlns:a16="http://schemas.microsoft.com/office/drawing/2014/main" id="{2C0D9965-B57A-461E-579D-FF64F44AF112}"/>
              </a:ext>
            </a:extLst>
          </p:cNvPr>
          <p:cNvPicPr>
            <a:picLocks noChangeAspect="1"/>
          </p:cNvPicPr>
          <p:nvPr/>
        </p:nvPicPr>
        <p:blipFill>
          <a:blip r:embed="rId4"/>
          <a:stretch>
            <a:fillRect/>
          </a:stretch>
        </p:blipFill>
        <p:spPr>
          <a:xfrm>
            <a:off x="1689229" y="6000750"/>
            <a:ext cx="8497036" cy="857250"/>
          </a:xfrm>
          <a:prstGeom prst="rect">
            <a:avLst/>
          </a:prstGeom>
        </p:spPr>
      </p:pic>
    </p:spTree>
    <p:extLst>
      <p:ext uri="{BB962C8B-B14F-4D97-AF65-F5344CB8AC3E}">
        <p14:creationId xmlns:p14="http://schemas.microsoft.com/office/powerpoint/2010/main" val="2963796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B6E5F8-08D0-6DFD-0D42-214015A93C59}"/>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30C6951B-2788-4053-0DA3-EDD48D5CAE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7562A4D-EE11-6331-4A99-99A720E6D16F}"/>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a:t>
            </a:r>
          </a:p>
        </p:txBody>
      </p:sp>
      <p:pic>
        <p:nvPicPr>
          <p:cNvPr id="3" name="Picture 2">
            <a:extLst>
              <a:ext uri="{FF2B5EF4-FFF2-40B4-BE49-F238E27FC236}">
                <a16:creationId xmlns:a16="http://schemas.microsoft.com/office/drawing/2014/main" id="{74890ECD-66C1-7D2F-7217-592003CD3F51}"/>
              </a:ext>
            </a:extLst>
          </p:cNvPr>
          <p:cNvPicPr>
            <a:picLocks noChangeAspect="1"/>
          </p:cNvPicPr>
          <p:nvPr/>
        </p:nvPicPr>
        <p:blipFill>
          <a:blip r:embed="rId3"/>
          <a:stretch>
            <a:fillRect/>
          </a:stretch>
        </p:blipFill>
        <p:spPr>
          <a:xfrm>
            <a:off x="1457011" y="1413693"/>
            <a:ext cx="9596176" cy="5067739"/>
          </a:xfrm>
          <a:prstGeom prst="rect">
            <a:avLst/>
          </a:prstGeom>
        </p:spPr>
      </p:pic>
      <p:sp>
        <p:nvSpPr>
          <p:cNvPr id="2" name="Rectangle 1">
            <a:extLst>
              <a:ext uri="{FF2B5EF4-FFF2-40B4-BE49-F238E27FC236}">
                <a16:creationId xmlns:a16="http://schemas.microsoft.com/office/drawing/2014/main" id="{4D239618-00EA-7C3C-C4FE-48DAF4241DC2}"/>
              </a:ext>
            </a:extLst>
          </p:cNvPr>
          <p:cNvSpPr/>
          <p:nvPr/>
        </p:nvSpPr>
        <p:spPr>
          <a:xfrm>
            <a:off x="7013749" y="1909187"/>
            <a:ext cx="3637504" cy="3818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noFill/>
            </a:endParaRPr>
          </a:p>
        </p:txBody>
      </p:sp>
      <p:sp>
        <p:nvSpPr>
          <p:cNvPr id="5" name="Rectangle 4">
            <a:extLst>
              <a:ext uri="{FF2B5EF4-FFF2-40B4-BE49-F238E27FC236}">
                <a16:creationId xmlns:a16="http://schemas.microsoft.com/office/drawing/2014/main" id="{7BFA619F-F282-31A1-C419-70BCC05BB06F}"/>
              </a:ext>
            </a:extLst>
          </p:cNvPr>
          <p:cNvSpPr/>
          <p:nvPr/>
        </p:nvSpPr>
        <p:spPr>
          <a:xfrm>
            <a:off x="1975338" y="3785838"/>
            <a:ext cx="8559521" cy="9268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noFill/>
            </a:endParaRPr>
          </a:p>
        </p:txBody>
      </p:sp>
    </p:spTree>
    <p:extLst>
      <p:ext uri="{BB962C8B-B14F-4D97-AF65-F5344CB8AC3E}">
        <p14:creationId xmlns:p14="http://schemas.microsoft.com/office/powerpoint/2010/main" val="3509926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a:t>
            </a:r>
          </a:p>
        </p:txBody>
      </p:sp>
      <p:pic>
        <p:nvPicPr>
          <p:cNvPr id="3" name="Picture 2">
            <a:extLst>
              <a:ext uri="{FF2B5EF4-FFF2-40B4-BE49-F238E27FC236}">
                <a16:creationId xmlns:a16="http://schemas.microsoft.com/office/drawing/2014/main" id="{1E0EC5D0-D051-3C16-BF5F-A71CC13386E1}"/>
              </a:ext>
            </a:extLst>
          </p:cNvPr>
          <p:cNvPicPr>
            <a:picLocks noChangeAspect="1"/>
          </p:cNvPicPr>
          <p:nvPr/>
        </p:nvPicPr>
        <p:blipFill>
          <a:blip r:embed="rId3"/>
          <a:stretch>
            <a:fillRect/>
          </a:stretch>
        </p:blipFill>
        <p:spPr>
          <a:xfrm>
            <a:off x="914400" y="1654237"/>
            <a:ext cx="10269415" cy="2263336"/>
          </a:xfrm>
          <a:prstGeom prst="rect">
            <a:avLst/>
          </a:prstGeom>
        </p:spPr>
      </p:pic>
      <p:pic>
        <p:nvPicPr>
          <p:cNvPr id="6" name="Picture 5">
            <a:extLst>
              <a:ext uri="{FF2B5EF4-FFF2-40B4-BE49-F238E27FC236}">
                <a16:creationId xmlns:a16="http://schemas.microsoft.com/office/drawing/2014/main" id="{C205C5E8-8AAC-281C-AEE4-453061892FBD}"/>
              </a:ext>
            </a:extLst>
          </p:cNvPr>
          <p:cNvPicPr>
            <a:picLocks noChangeAspect="1"/>
          </p:cNvPicPr>
          <p:nvPr/>
        </p:nvPicPr>
        <p:blipFill>
          <a:blip r:embed="rId4"/>
          <a:stretch>
            <a:fillRect/>
          </a:stretch>
        </p:blipFill>
        <p:spPr>
          <a:xfrm>
            <a:off x="914398" y="4122757"/>
            <a:ext cx="10269415" cy="2530059"/>
          </a:xfrm>
          <a:prstGeom prst="rect">
            <a:avLst/>
          </a:prstGeom>
        </p:spPr>
      </p:pic>
    </p:spTree>
    <p:extLst>
      <p:ext uri="{BB962C8B-B14F-4D97-AF65-F5344CB8AC3E}">
        <p14:creationId xmlns:p14="http://schemas.microsoft.com/office/powerpoint/2010/main" val="3858987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F060AD-4A71-183D-5EAE-2419794AD7E5}"/>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6E513727-805D-1FAE-D1A0-8D66B3C470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6CAD897-298A-C7B9-AC48-9CFFB2A796CF}"/>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a:t>
            </a:r>
          </a:p>
        </p:txBody>
      </p:sp>
      <p:pic>
        <p:nvPicPr>
          <p:cNvPr id="3" name="Picture 2">
            <a:extLst>
              <a:ext uri="{FF2B5EF4-FFF2-40B4-BE49-F238E27FC236}">
                <a16:creationId xmlns:a16="http://schemas.microsoft.com/office/drawing/2014/main" id="{795CA591-C566-CFC5-2A44-2A0C66E93B43}"/>
              </a:ext>
            </a:extLst>
          </p:cNvPr>
          <p:cNvPicPr>
            <a:picLocks noChangeAspect="1"/>
          </p:cNvPicPr>
          <p:nvPr/>
        </p:nvPicPr>
        <p:blipFill>
          <a:blip r:embed="rId3"/>
          <a:stretch>
            <a:fillRect/>
          </a:stretch>
        </p:blipFill>
        <p:spPr>
          <a:xfrm>
            <a:off x="914400" y="1654237"/>
            <a:ext cx="10269415" cy="2263336"/>
          </a:xfrm>
          <a:prstGeom prst="rect">
            <a:avLst/>
          </a:prstGeom>
        </p:spPr>
      </p:pic>
      <p:pic>
        <p:nvPicPr>
          <p:cNvPr id="6" name="Picture 5">
            <a:extLst>
              <a:ext uri="{FF2B5EF4-FFF2-40B4-BE49-F238E27FC236}">
                <a16:creationId xmlns:a16="http://schemas.microsoft.com/office/drawing/2014/main" id="{D37F0F1C-B270-EA89-DEF0-F051FD1023B9}"/>
              </a:ext>
            </a:extLst>
          </p:cNvPr>
          <p:cNvPicPr>
            <a:picLocks noChangeAspect="1"/>
          </p:cNvPicPr>
          <p:nvPr/>
        </p:nvPicPr>
        <p:blipFill>
          <a:blip r:embed="rId4"/>
          <a:stretch>
            <a:fillRect/>
          </a:stretch>
        </p:blipFill>
        <p:spPr>
          <a:xfrm>
            <a:off x="914398" y="4122757"/>
            <a:ext cx="10269415" cy="2530059"/>
          </a:xfrm>
          <a:prstGeom prst="rect">
            <a:avLst/>
          </a:prstGeom>
        </p:spPr>
      </p:pic>
      <p:sp>
        <p:nvSpPr>
          <p:cNvPr id="2" name="Rectangle 1">
            <a:extLst>
              <a:ext uri="{FF2B5EF4-FFF2-40B4-BE49-F238E27FC236}">
                <a16:creationId xmlns:a16="http://schemas.microsoft.com/office/drawing/2014/main" id="{F17DB462-B774-2328-93D6-837C10B32959}"/>
              </a:ext>
            </a:extLst>
          </p:cNvPr>
          <p:cNvSpPr/>
          <p:nvPr/>
        </p:nvSpPr>
        <p:spPr>
          <a:xfrm>
            <a:off x="5998866" y="2331218"/>
            <a:ext cx="1899138" cy="1497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9517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659809-10C9-A9D6-4E05-E1EDB68D2D36}"/>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F2523FE-A66B-E4A5-8EE8-8CFDE8745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91DBA24-F713-D4A3-A77B-E783454BE7B0}"/>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a:t>
            </a:r>
          </a:p>
        </p:txBody>
      </p:sp>
      <p:pic>
        <p:nvPicPr>
          <p:cNvPr id="3" name="Picture 2">
            <a:extLst>
              <a:ext uri="{FF2B5EF4-FFF2-40B4-BE49-F238E27FC236}">
                <a16:creationId xmlns:a16="http://schemas.microsoft.com/office/drawing/2014/main" id="{58FE9756-89D3-95B6-C545-8BAC9BBA3E5A}"/>
              </a:ext>
            </a:extLst>
          </p:cNvPr>
          <p:cNvPicPr>
            <a:picLocks noChangeAspect="1"/>
          </p:cNvPicPr>
          <p:nvPr/>
        </p:nvPicPr>
        <p:blipFill>
          <a:blip r:embed="rId3"/>
          <a:stretch>
            <a:fillRect/>
          </a:stretch>
        </p:blipFill>
        <p:spPr>
          <a:xfrm>
            <a:off x="914400" y="1654237"/>
            <a:ext cx="10269415" cy="2263336"/>
          </a:xfrm>
          <a:prstGeom prst="rect">
            <a:avLst/>
          </a:prstGeom>
        </p:spPr>
      </p:pic>
      <p:pic>
        <p:nvPicPr>
          <p:cNvPr id="6" name="Picture 5">
            <a:extLst>
              <a:ext uri="{FF2B5EF4-FFF2-40B4-BE49-F238E27FC236}">
                <a16:creationId xmlns:a16="http://schemas.microsoft.com/office/drawing/2014/main" id="{6CE621FD-3588-F953-AAE7-1220E4610B73}"/>
              </a:ext>
            </a:extLst>
          </p:cNvPr>
          <p:cNvPicPr>
            <a:picLocks noChangeAspect="1"/>
          </p:cNvPicPr>
          <p:nvPr/>
        </p:nvPicPr>
        <p:blipFill>
          <a:blip r:embed="rId4"/>
          <a:stretch>
            <a:fillRect/>
          </a:stretch>
        </p:blipFill>
        <p:spPr>
          <a:xfrm>
            <a:off x="914398" y="4122757"/>
            <a:ext cx="10269415" cy="2530059"/>
          </a:xfrm>
          <a:prstGeom prst="rect">
            <a:avLst/>
          </a:prstGeom>
        </p:spPr>
      </p:pic>
      <p:sp>
        <p:nvSpPr>
          <p:cNvPr id="2" name="Rectangle 1">
            <a:extLst>
              <a:ext uri="{FF2B5EF4-FFF2-40B4-BE49-F238E27FC236}">
                <a16:creationId xmlns:a16="http://schemas.microsoft.com/office/drawing/2014/main" id="{22085BC9-53E9-9C0C-0608-728980E28DD1}"/>
              </a:ext>
            </a:extLst>
          </p:cNvPr>
          <p:cNvSpPr/>
          <p:nvPr/>
        </p:nvSpPr>
        <p:spPr>
          <a:xfrm>
            <a:off x="5998866" y="2331218"/>
            <a:ext cx="1899138" cy="1497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210F2A4-6CEE-073A-1E48-309C26D8E636}"/>
              </a:ext>
            </a:extLst>
          </p:cNvPr>
          <p:cNvSpPr/>
          <p:nvPr/>
        </p:nvSpPr>
        <p:spPr>
          <a:xfrm>
            <a:off x="8812404" y="2331218"/>
            <a:ext cx="1899138" cy="1497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4713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97DC7B-3138-FEDC-F913-6083DC39C083}"/>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94209215-F740-3179-1D6B-D62B27D78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BE80C75-CAB7-9FB8-E4B3-2D8A4E64E801}"/>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a:t>
            </a:r>
          </a:p>
        </p:txBody>
      </p:sp>
      <p:pic>
        <p:nvPicPr>
          <p:cNvPr id="3" name="Picture 2">
            <a:extLst>
              <a:ext uri="{FF2B5EF4-FFF2-40B4-BE49-F238E27FC236}">
                <a16:creationId xmlns:a16="http://schemas.microsoft.com/office/drawing/2014/main" id="{0AB61CBF-F030-9D67-26C5-CBEA12075EA1}"/>
              </a:ext>
            </a:extLst>
          </p:cNvPr>
          <p:cNvPicPr>
            <a:picLocks noChangeAspect="1"/>
          </p:cNvPicPr>
          <p:nvPr/>
        </p:nvPicPr>
        <p:blipFill>
          <a:blip r:embed="rId3"/>
          <a:stretch>
            <a:fillRect/>
          </a:stretch>
        </p:blipFill>
        <p:spPr>
          <a:xfrm>
            <a:off x="914400" y="1654237"/>
            <a:ext cx="10269415" cy="2263336"/>
          </a:xfrm>
          <a:prstGeom prst="rect">
            <a:avLst/>
          </a:prstGeom>
        </p:spPr>
      </p:pic>
      <p:pic>
        <p:nvPicPr>
          <p:cNvPr id="6" name="Picture 5">
            <a:extLst>
              <a:ext uri="{FF2B5EF4-FFF2-40B4-BE49-F238E27FC236}">
                <a16:creationId xmlns:a16="http://schemas.microsoft.com/office/drawing/2014/main" id="{30CA5A63-A323-1D1A-CC7C-CE1BED2BDF55}"/>
              </a:ext>
            </a:extLst>
          </p:cNvPr>
          <p:cNvPicPr>
            <a:picLocks noChangeAspect="1"/>
          </p:cNvPicPr>
          <p:nvPr/>
        </p:nvPicPr>
        <p:blipFill>
          <a:blip r:embed="rId4"/>
          <a:stretch>
            <a:fillRect/>
          </a:stretch>
        </p:blipFill>
        <p:spPr>
          <a:xfrm>
            <a:off x="914398" y="4122757"/>
            <a:ext cx="10269415" cy="2530059"/>
          </a:xfrm>
          <a:prstGeom prst="rect">
            <a:avLst/>
          </a:prstGeom>
        </p:spPr>
      </p:pic>
      <p:sp>
        <p:nvSpPr>
          <p:cNvPr id="2" name="Rectangle 1">
            <a:extLst>
              <a:ext uri="{FF2B5EF4-FFF2-40B4-BE49-F238E27FC236}">
                <a16:creationId xmlns:a16="http://schemas.microsoft.com/office/drawing/2014/main" id="{F3C8C863-249E-D41A-019F-1301C1D33F8E}"/>
              </a:ext>
            </a:extLst>
          </p:cNvPr>
          <p:cNvSpPr/>
          <p:nvPr/>
        </p:nvSpPr>
        <p:spPr>
          <a:xfrm>
            <a:off x="5998866" y="2331218"/>
            <a:ext cx="1899138" cy="1497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BD321EA-CAB0-4407-143B-EDFEEF98CAD4}"/>
              </a:ext>
            </a:extLst>
          </p:cNvPr>
          <p:cNvSpPr/>
          <p:nvPr/>
        </p:nvSpPr>
        <p:spPr>
          <a:xfrm>
            <a:off x="8812404" y="2331218"/>
            <a:ext cx="1899138" cy="1497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9F7A933-0FB0-14E7-491F-C0BFE00CCCD7}"/>
              </a:ext>
            </a:extLst>
          </p:cNvPr>
          <p:cNvSpPr/>
          <p:nvPr/>
        </p:nvSpPr>
        <p:spPr>
          <a:xfrm>
            <a:off x="3697793" y="4332514"/>
            <a:ext cx="1527349" cy="21381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3870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240B34-BA5F-9A51-92DD-DEC794E337E8}"/>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99FF792-F2CE-5036-BA46-E1FBE6BE0D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CD3EFD4-FDE6-3563-3125-B3AFFEE31922}"/>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a:t>
            </a:r>
          </a:p>
        </p:txBody>
      </p:sp>
      <p:pic>
        <p:nvPicPr>
          <p:cNvPr id="3" name="Picture 2">
            <a:extLst>
              <a:ext uri="{FF2B5EF4-FFF2-40B4-BE49-F238E27FC236}">
                <a16:creationId xmlns:a16="http://schemas.microsoft.com/office/drawing/2014/main" id="{F53C9708-EA09-4E8F-33BD-BF2BEFAC36E9}"/>
              </a:ext>
            </a:extLst>
          </p:cNvPr>
          <p:cNvPicPr>
            <a:picLocks noChangeAspect="1"/>
          </p:cNvPicPr>
          <p:nvPr/>
        </p:nvPicPr>
        <p:blipFill>
          <a:blip r:embed="rId3"/>
          <a:stretch>
            <a:fillRect/>
          </a:stretch>
        </p:blipFill>
        <p:spPr>
          <a:xfrm>
            <a:off x="914400" y="1654237"/>
            <a:ext cx="10269415" cy="2263336"/>
          </a:xfrm>
          <a:prstGeom prst="rect">
            <a:avLst/>
          </a:prstGeom>
        </p:spPr>
      </p:pic>
      <p:pic>
        <p:nvPicPr>
          <p:cNvPr id="6" name="Picture 5">
            <a:extLst>
              <a:ext uri="{FF2B5EF4-FFF2-40B4-BE49-F238E27FC236}">
                <a16:creationId xmlns:a16="http://schemas.microsoft.com/office/drawing/2014/main" id="{C4C389E0-7EA1-0F75-77DB-22695551A289}"/>
              </a:ext>
            </a:extLst>
          </p:cNvPr>
          <p:cNvPicPr>
            <a:picLocks noChangeAspect="1"/>
          </p:cNvPicPr>
          <p:nvPr/>
        </p:nvPicPr>
        <p:blipFill>
          <a:blip r:embed="rId4"/>
          <a:stretch>
            <a:fillRect/>
          </a:stretch>
        </p:blipFill>
        <p:spPr>
          <a:xfrm>
            <a:off x="914398" y="4122757"/>
            <a:ext cx="10269415" cy="2530059"/>
          </a:xfrm>
          <a:prstGeom prst="rect">
            <a:avLst/>
          </a:prstGeom>
        </p:spPr>
      </p:pic>
      <p:sp>
        <p:nvSpPr>
          <p:cNvPr id="2" name="Rectangle 1">
            <a:extLst>
              <a:ext uri="{FF2B5EF4-FFF2-40B4-BE49-F238E27FC236}">
                <a16:creationId xmlns:a16="http://schemas.microsoft.com/office/drawing/2014/main" id="{A996903A-0F55-8163-42B1-C2A3FA6F2B05}"/>
              </a:ext>
            </a:extLst>
          </p:cNvPr>
          <p:cNvSpPr/>
          <p:nvPr/>
        </p:nvSpPr>
        <p:spPr>
          <a:xfrm>
            <a:off x="5998866" y="2331218"/>
            <a:ext cx="1899138" cy="1497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2F43809-FC81-5203-3969-A3776E1955BD}"/>
              </a:ext>
            </a:extLst>
          </p:cNvPr>
          <p:cNvSpPr/>
          <p:nvPr/>
        </p:nvSpPr>
        <p:spPr>
          <a:xfrm>
            <a:off x="8812404" y="2331218"/>
            <a:ext cx="1899138" cy="1497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32CB898-12BD-2063-3CA4-77962539BF5A}"/>
              </a:ext>
            </a:extLst>
          </p:cNvPr>
          <p:cNvSpPr/>
          <p:nvPr/>
        </p:nvSpPr>
        <p:spPr>
          <a:xfrm>
            <a:off x="3697793" y="4332514"/>
            <a:ext cx="1527349" cy="21381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60F6B90-77C9-EE72-7BEF-D550B57932DC}"/>
              </a:ext>
            </a:extLst>
          </p:cNvPr>
          <p:cNvSpPr/>
          <p:nvPr/>
        </p:nvSpPr>
        <p:spPr>
          <a:xfrm>
            <a:off x="5839767" y="4343322"/>
            <a:ext cx="1527349" cy="21381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DEB4741-E509-5B98-73C2-B4B4CE881698}"/>
              </a:ext>
            </a:extLst>
          </p:cNvPr>
          <p:cNvSpPr/>
          <p:nvPr/>
        </p:nvSpPr>
        <p:spPr>
          <a:xfrm>
            <a:off x="7898004" y="4318731"/>
            <a:ext cx="1527349" cy="21381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F92CC76-BD34-3F7A-4C78-151BFFBE16F6}"/>
              </a:ext>
            </a:extLst>
          </p:cNvPr>
          <p:cNvSpPr/>
          <p:nvPr/>
        </p:nvSpPr>
        <p:spPr>
          <a:xfrm>
            <a:off x="9656464" y="4332514"/>
            <a:ext cx="1527349" cy="21381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8278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196935-DDC3-CB0C-6B3F-83B4F34D65AA}"/>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EE89FED8-FD39-6E5D-A08A-2FD98E423D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9DFB415-76CA-5B6E-50A3-B52699119B0E}"/>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a:t>
            </a:r>
          </a:p>
        </p:txBody>
      </p:sp>
      <p:pic>
        <p:nvPicPr>
          <p:cNvPr id="3" name="Picture 2">
            <a:extLst>
              <a:ext uri="{FF2B5EF4-FFF2-40B4-BE49-F238E27FC236}">
                <a16:creationId xmlns:a16="http://schemas.microsoft.com/office/drawing/2014/main" id="{4C38E254-D2C2-60BC-4AA9-F3540BF55A90}"/>
              </a:ext>
            </a:extLst>
          </p:cNvPr>
          <p:cNvPicPr>
            <a:picLocks noChangeAspect="1"/>
          </p:cNvPicPr>
          <p:nvPr/>
        </p:nvPicPr>
        <p:blipFill>
          <a:blip r:embed="rId3"/>
          <a:stretch>
            <a:fillRect/>
          </a:stretch>
        </p:blipFill>
        <p:spPr>
          <a:xfrm>
            <a:off x="914400" y="1654237"/>
            <a:ext cx="10269415" cy="2263336"/>
          </a:xfrm>
          <a:prstGeom prst="rect">
            <a:avLst/>
          </a:prstGeom>
        </p:spPr>
      </p:pic>
      <p:pic>
        <p:nvPicPr>
          <p:cNvPr id="6" name="Picture 5">
            <a:extLst>
              <a:ext uri="{FF2B5EF4-FFF2-40B4-BE49-F238E27FC236}">
                <a16:creationId xmlns:a16="http://schemas.microsoft.com/office/drawing/2014/main" id="{31CAEED1-5B2C-8E34-39FC-E43690849E92}"/>
              </a:ext>
            </a:extLst>
          </p:cNvPr>
          <p:cNvPicPr>
            <a:picLocks noChangeAspect="1"/>
          </p:cNvPicPr>
          <p:nvPr/>
        </p:nvPicPr>
        <p:blipFill>
          <a:blip r:embed="rId4"/>
          <a:stretch>
            <a:fillRect/>
          </a:stretch>
        </p:blipFill>
        <p:spPr>
          <a:xfrm>
            <a:off x="914398" y="4122757"/>
            <a:ext cx="10269415" cy="2530059"/>
          </a:xfrm>
          <a:prstGeom prst="rect">
            <a:avLst/>
          </a:prstGeom>
        </p:spPr>
      </p:pic>
      <p:sp>
        <p:nvSpPr>
          <p:cNvPr id="2" name="Rectangle 1">
            <a:extLst>
              <a:ext uri="{FF2B5EF4-FFF2-40B4-BE49-F238E27FC236}">
                <a16:creationId xmlns:a16="http://schemas.microsoft.com/office/drawing/2014/main" id="{C989EF7F-C14C-3470-1A2A-A133126E29A4}"/>
              </a:ext>
            </a:extLst>
          </p:cNvPr>
          <p:cNvSpPr/>
          <p:nvPr/>
        </p:nvSpPr>
        <p:spPr>
          <a:xfrm>
            <a:off x="5998866" y="2331218"/>
            <a:ext cx="1899138" cy="1497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D040580-0FA5-1350-9B83-0CC4E4F9BA25}"/>
              </a:ext>
            </a:extLst>
          </p:cNvPr>
          <p:cNvSpPr/>
          <p:nvPr/>
        </p:nvSpPr>
        <p:spPr>
          <a:xfrm>
            <a:off x="8812404" y="2331218"/>
            <a:ext cx="1899138" cy="1497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F6A13B3-5945-4E4D-E878-C454A8E60BB8}"/>
              </a:ext>
            </a:extLst>
          </p:cNvPr>
          <p:cNvSpPr/>
          <p:nvPr/>
        </p:nvSpPr>
        <p:spPr>
          <a:xfrm>
            <a:off x="3697793" y="4332514"/>
            <a:ext cx="1527349" cy="21381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F5E0B81-C11F-4921-C2FB-8342AD7D84C6}"/>
              </a:ext>
            </a:extLst>
          </p:cNvPr>
          <p:cNvSpPr/>
          <p:nvPr/>
        </p:nvSpPr>
        <p:spPr>
          <a:xfrm>
            <a:off x="5839767" y="4343322"/>
            <a:ext cx="1527349" cy="21381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6C3D43A-9D42-22F8-E419-5E34F596CC7F}"/>
              </a:ext>
            </a:extLst>
          </p:cNvPr>
          <p:cNvSpPr/>
          <p:nvPr/>
        </p:nvSpPr>
        <p:spPr>
          <a:xfrm>
            <a:off x="7898004" y="4318731"/>
            <a:ext cx="1527349" cy="21381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BA0A1DC-FA60-8E60-AF96-03486D05CD83}"/>
              </a:ext>
            </a:extLst>
          </p:cNvPr>
          <p:cNvSpPr/>
          <p:nvPr/>
        </p:nvSpPr>
        <p:spPr>
          <a:xfrm>
            <a:off x="9656464" y="4332514"/>
            <a:ext cx="1527349" cy="21381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0F196F1-E4F9-F427-E9A4-30C06BE222BE}"/>
              </a:ext>
            </a:extLst>
          </p:cNvPr>
          <p:cNvSpPr/>
          <p:nvPr/>
        </p:nvSpPr>
        <p:spPr>
          <a:xfrm>
            <a:off x="3436536" y="4033606"/>
            <a:ext cx="8015657" cy="28243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8186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 Distinct?</a:t>
            </a:r>
          </a:p>
        </p:txBody>
      </p:sp>
      <p:pic>
        <p:nvPicPr>
          <p:cNvPr id="5" name="Picture 4">
            <a:extLst>
              <a:ext uri="{FF2B5EF4-FFF2-40B4-BE49-F238E27FC236}">
                <a16:creationId xmlns:a16="http://schemas.microsoft.com/office/drawing/2014/main" id="{2FC5BC33-9F2B-29CE-A499-F684B6B89717}"/>
              </a:ext>
            </a:extLst>
          </p:cNvPr>
          <p:cNvPicPr>
            <a:picLocks noChangeAspect="1"/>
          </p:cNvPicPr>
          <p:nvPr/>
        </p:nvPicPr>
        <p:blipFill>
          <a:blip r:embed="rId3"/>
          <a:stretch>
            <a:fillRect/>
          </a:stretch>
        </p:blipFill>
        <p:spPr>
          <a:xfrm>
            <a:off x="1266787" y="1946274"/>
            <a:ext cx="9655377" cy="4046571"/>
          </a:xfrm>
          <a:prstGeom prst="rect">
            <a:avLst/>
          </a:prstGeom>
        </p:spPr>
      </p:pic>
    </p:spTree>
    <p:extLst>
      <p:ext uri="{BB962C8B-B14F-4D97-AF65-F5344CB8AC3E}">
        <p14:creationId xmlns:p14="http://schemas.microsoft.com/office/powerpoint/2010/main" val="3321304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 Distinct?</a:t>
            </a:r>
          </a:p>
        </p:txBody>
      </p:sp>
      <p:pic>
        <p:nvPicPr>
          <p:cNvPr id="3" name="Picture 2">
            <a:extLst>
              <a:ext uri="{FF2B5EF4-FFF2-40B4-BE49-F238E27FC236}">
                <a16:creationId xmlns:a16="http://schemas.microsoft.com/office/drawing/2014/main" id="{33C14210-4304-033C-ABBF-39CBF444DB4F}"/>
              </a:ext>
            </a:extLst>
          </p:cNvPr>
          <p:cNvPicPr>
            <a:picLocks noChangeAspect="1"/>
          </p:cNvPicPr>
          <p:nvPr/>
        </p:nvPicPr>
        <p:blipFill>
          <a:blip r:embed="rId3"/>
          <a:stretch>
            <a:fillRect/>
          </a:stretch>
        </p:blipFill>
        <p:spPr>
          <a:xfrm>
            <a:off x="1228684" y="1865849"/>
            <a:ext cx="9731583" cy="3970364"/>
          </a:xfrm>
          <a:prstGeom prst="rect">
            <a:avLst/>
          </a:prstGeom>
        </p:spPr>
      </p:pic>
    </p:spTree>
    <p:extLst>
      <p:ext uri="{BB962C8B-B14F-4D97-AF65-F5344CB8AC3E}">
        <p14:creationId xmlns:p14="http://schemas.microsoft.com/office/powerpoint/2010/main" val="149078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 Distinct?</a:t>
            </a:r>
          </a:p>
        </p:txBody>
      </p:sp>
      <p:pic>
        <p:nvPicPr>
          <p:cNvPr id="5" name="Picture 4">
            <a:extLst>
              <a:ext uri="{FF2B5EF4-FFF2-40B4-BE49-F238E27FC236}">
                <a16:creationId xmlns:a16="http://schemas.microsoft.com/office/drawing/2014/main" id="{13713175-BA52-848F-5CC4-AE589496A248}"/>
              </a:ext>
            </a:extLst>
          </p:cNvPr>
          <p:cNvPicPr>
            <a:picLocks noChangeAspect="1"/>
          </p:cNvPicPr>
          <p:nvPr/>
        </p:nvPicPr>
        <p:blipFill>
          <a:blip r:embed="rId3"/>
          <a:stretch>
            <a:fillRect/>
          </a:stretch>
        </p:blipFill>
        <p:spPr>
          <a:xfrm>
            <a:off x="1243420" y="2120867"/>
            <a:ext cx="9586791" cy="3962743"/>
          </a:xfrm>
          <a:prstGeom prst="rect">
            <a:avLst/>
          </a:prstGeom>
        </p:spPr>
      </p:pic>
    </p:spTree>
    <p:extLst>
      <p:ext uri="{BB962C8B-B14F-4D97-AF65-F5344CB8AC3E}">
        <p14:creationId xmlns:p14="http://schemas.microsoft.com/office/powerpoint/2010/main" val="97931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Exposure to Trauma and Stressful Events is not Rare, but Varies by Type…</a:t>
            </a:r>
          </a:p>
        </p:txBody>
      </p:sp>
      <p:pic>
        <p:nvPicPr>
          <p:cNvPr id="5" name="Picture 4">
            <a:extLst>
              <a:ext uri="{FF2B5EF4-FFF2-40B4-BE49-F238E27FC236}">
                <a16:creationId xmlns:a16="http://schemas.microsoft.com/office/drawing/2014/main" id="{633E280B-3E15-803B-6D73-B34917E66516}"/>
              </a:ext>
            </a:extLst>
          </p:cNvPr>
          <p:cNvPicPr>
            <a:picLocks noChangeAspect="1"/>
          </p:cNvPicPr>
          <p:nvPr/>
        </p:nvPicPr>
        <p:blipFill>
          <a:blip r:embed="rId3"/>
          <a:stretch>
            <a:fillRect/>
          </a:stretch>
        </p:blipFill>
        <p:spPr>
          <a:xfrm>
            <a:off x="1689229" y="1554317"/>
            <a:ext cx="8695173" cy="4206403"/>
          </a:xfrm>
          <a:prstGeom prst="rect">
            <a:avLst/>
          </a:prstGeom>
        </p:spPr>
      </p:pic>
      <p:pic>
        <p:nvPicPr>
          <p:cNvPr id="8" name="Picture 7">
            <a:extLst>
              <a:ext uri="{FF2B5EF4-FFF2-40B4-BE49-F238E27FC236}">
                <a16:creationId xmlns:a16="http://schemas.microsoft.com/office/drawing/2014/main" id="{2C0D9965-B57A-461E-579D-FF64F44AF112}"/>
              </a:ext>
            </a:extLst>
          </p:cNvPr>
          <p:cNvPicPr>
            <a:picLocks noChangeAspect="1"/>
          </p:cNvPicPr>
          <p:nvPr/>
        </p:nvPicPr>
        <p:blipFill>
          <a:blip r:embed="rId4"/>
          <a:stretch>
            <a:fillRect/>
          </a:stretch>
        </p:blipFill>
        <p:spPr>
          <a:xfrm>
            <a:off x="1689229" y="6000750"/>
            <a:ext cx="8497036" cy="857250"/>
          </a:xfrm>
          <a:prstGeom prst="rect">
            <a:avLst/>
          </a:prstGeom>
        </p:spPr>
      </p:pic>
      <p:sp>
        <p:nvSpPr>
          <p:cNvPr id="2" name="Rectangle 1">
            <a:extLst>
              <a:ext uri="{FF2B5EF4-FFF2-40B4-BE49-F238E27FC236}">
                <a16:creationId xmlns:a16="http://schemas.microsoft.com/office/drawing/2014/main" id="{6CD4ED5A-1843-561F-9AA5-6911CA249693}"/>
              </a:ext>
            </a:extLst>
          </p:cNvPr>
          <p:cNvSpPr/>
          <p:nvPr/>
        </p:nvSpPr>
        <p:spPr>
          <a:xfrm>
            <a:off x="1897380" y="3348990"/>
            <a:ext cx="7109460" cy="2400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Tree>
    <p:extLst>
      <p:ext uri="{BB962C8B-B14F-4D97-AF65-F5344CB8AC3E}">
        <p14:creationId xmlns:p14="http://schemas.microsoft.com/office/powerpoint/2010/main" val="287982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A New Model of ICD-11 PGD: Distinct?</a:t>
            </a:r>
          </a:p>
        </p:txBody>
      </p:sp>
      <p:sp>
        <p:nvSpPr>
          <p:cNvPr id="6" name="TextBox 5">
            <a:extLst>
              <a:ext uri="{FF2B5EF4-FFF2-40B4-BE49-F238E27FC236}">
                <a16:creationId xmlns:a16="http://schemas.microsoft.com/office/drawing/2014/main" id="{D8FB5919-FF19-4ECD-AC44-6A600F045132}"/>
              </a:ext>
            </a:extLst>
          </p:cNvPr>
          <p:cNvSpPr txBox="1"/>
          <p:nvPr/>
        </p:nvSpPr>
        <p:spPr>
          <a:xfrm>
            <a:off x="2911095" y="1200374"/>
            <a:ext cx="5841019" cy="369332"/>
          </a:xfrm>
          <a:prstGeom prst="rect">
            <a:avLst/>
          </a:prstGeom>
          <a:noFill/>
        </p:spPr>
        <p:txBody>
          <a:bodyPr wrap="square" rtlCol="0">
            <a:spAutoFit/>
          </a:bodyPr>
          <a:lstStyle/>
          <a:p>
            <a:r>
              <a:rPr lang="en-GB" dirty="0"/>
              <a:t>Factor Loadings from Exploratory Structural Equation Model </a:t>
            </a:r>
          </a:p>
        </p:txBody>
      </p:sp>
      <p:pic>
        <p:nvPicPr>
          <p:cNvPr id="5" name="Picture 4">
            <a:extLst>
              <a:ext uri="{FF2B5EF4-FFF2-40B4-BE49-F238E27FC236}">
                <a16:creationId xmlns:a16="http://schemas.microsoft.com/office/drawing/2014/main" id="{9DBE2F81-EAD6-61A2-E74E-6FFBB06876F5}"/>
              </a:ext>
            </a:extLst>
          </p:cNvPr>
          <p:cNvPicPr>
            <a:picLocks noChangeAspect="1"/>
          </p:cNvPicPr>
          <p:nvPr/>
        </p:nvPicPr>
        <p:blipFill>
          <a:blip r:embed="rId3"/>
          <a:stretch>
            <a:fillRect/>
          </a:stretch>
        </p:blipFill>
        <p:spPr>
          <a:xfrm>
            <a:off x="743578" y="1752379"/>
            <a:ext cx="11093379" cy="4922947"/>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B184409B-6176-1FAF-C463-94DD4F70DA46}"/>
                  </a:ext>
                </a:extLst>
              </p14:cNvPr>
              <p14:cNvContentPartPr/>
              <p14:nvPr/>
            </p14:nvContentPartPr>
            <p14:xfrm>
              <a:off x="10562024" y="2160020"/>
              <a:ext cx="786600" cy="1860120"/>
            </p14:xfrm>
          </p:contentPart>
        </mc:Choice>
        <mc:Fallback xmlns="">
          <p:pic>
            <p:nvPicPr>
              <p:cNvPr id="7" name="Ink 6">
                <a:extLst>
                  <a:ext uri="{FF2B5EF4-FFF2-40B4-BE49-F238E27FC236}">
                    <a16:creationId xmlns:a16="http://schemas.microsoft.com/office/drawing/2014/main" id="{B184409B-6176-1FAF-C463-94DD4F70DA46}"/>
                  </a:ext>
                </a:extLst>
              </p:cNvPr>
              <p:cNvPicPr/>
              <p:nvPr/>
            </p:nvPicPr>
            <p:blipFill>
              <a:blip r:embed="rId5"/>
              <a:stretch>
                <a:fillRect/>
              </a:stretch>
            </p:blipFill>
            <p:spPr>
              <a:xfrm>
                <a:off x="10508384" y="2052380"/>
                <a:ext cx="894240" cy="2075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653081DE-988D-0562-A585-34B4F112E187}"/>
                  </a:ext>
                </a:extLst>
              </p14:cNvPr>
              <p14:cNvContentPartPr/>
              <p14:nvPr/>
            </p14:nvContentPartPr>
            <p14:xfrm>
              <a:off x="9087464" y="5305340"/>
              <a:ext cx="671760" cy="1172520"/>
            </p14:xfrm>
          </p:contentPart>
        </mc:Choice>
        <mc:Fallback xmlns="">
          <p:pic>
            <p:nvPicPr>
              <p:cNvPr id="8" name="Ink 7">
                <a:extLst>
                  <a:ext uri="{FF2B5EF4-FFF2-40B4-BE49-F238E27FC236}">
                    <a16:creationId xmlns:a16="http://schemas.microsoft.com/office/drawing/2014/main" id="{653081DE-988D-0562-A585-34B4F112E187}"/>
                  </a:ext>
                </a:extLst>
              </p:cNvPr>
              <p:cNvPicPr/>
              <p:nvPr/>
            </p:nvPicPr>
            <p:blipFill>
              <a:blip r:embed="rId7"/>
              <a:stretch>
                <a:fillRect/>
              </a:stretch>
            </p:blipFill>
            <p:spPr>
              <a:xfrm>
                <a:off x="9033824" y="5197700"/>
                <a:ext cx="779400" cy="138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8AB74C83-A620-8D90-F50A-D16CFD9F8169}"/>
                  </a:ext>
                </a:extLst>
              </p14:cNvPr>
              <p14:cNvContentPartPr/>
              <p14:nvPr/>
            </p14:nvContentPartPr>
            <p14:xfrm>
              <a:off x="7682024" y="4140740"/>
              <a:ext cx="821520" cy="974160"/>
            </p14:xfrm>
          </p:contentPart>
        </mc:Choice>
        <mc:Fallback xmlns="">
          <p:pic>
            <p:nvPicPr>
              <p:cNvPr id="9" name="Ink 8">
                <a:extLst>
                  <a:ext uri="{FF2B5EF4-FFF2-40B4-BE49-F238E27FC236}">
                    <a16:creationId xmlns:a16="http://schemas.microsoft.com/office/drawing/2014/main" id="{8AB74C83-A620-8D90-F50A-D16CFD9F8169}"/>
                  </a:ext>
                </a:extLst>
              </p:cNvPr>
              <p:cNvPicPr/>
              <p:nvPr/>
            </p:nvPicPr>
            <p:blipFill>
              <a:blip r:embed="rId9"/>
              <a:stretch>
                <a:fillRect/>
              </a:stretch>
            </p:blipFill>
            <p:spPr>
              <a:xfrm>
                <a:off x="7628024" y="4032740"/>
                <a:ext cx="929160" cy="1189800"/>
              </a:xfrm>
              <a:prstGeom prst="rect">
                <a:avLst/>
              </a:prstGeom>
            </p:spPr>
          </p:pic>
        </mc:Fallback>
      </mc:AlternateContent>
    </p:spTree>
    <p:extLst>
      <p:ext uri="{BB962C8B-B14F-4D97-AF65-F5344CB8AC3E}">
        <p14:creationId xmlns:p14="http://schemas.microsoft.com/office/powerpoint/2010/main" val="3720420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25F-4545-601B-EAB1-311E37FBEC2C}"/>
              </a:ext>
            </a:extLst>
          </p:cNvPr>
          <p:cNvSpPr>
            <a:spLocks noGrp="1"/>
          </p:cNvSpPr>
          <p:nvPr>
            <p:ph type="title"/>
          </p:nvPr>
        </p:nvSpPr>
        <p:spPr/>
        <p:txBody>
          <a:bodyPr/>
          <a:lstStyle/>
          <a:p>
            <a:r>
              <a:rPr lang="en-GB" dirty="0"/>
              <a:t>Using the IGQ</a:t>
            </a:r>
          </a:p>
        </p:txBody>
      </p:sp>
      <p:pic>
        <p:nvPicPr>
          <p:cNvPr id="5" name="Content Placeholder 4">
            <a:extLst>
              <a:ext uri="{FF2B5EF4-FFF2-40B4-BE49-F238E27FC236}">
                <a16:creationId xmlns:a16="http://schemas.microsoft.com/office/drawing/2014/main" id="{0A79BE1C-2D5D-059A-9254-F7DDB19CA99B}"/>
              </a:ext>
            </a:extLst>
          </p:cNvPr>
          <p:cNvPicPr>
            <a:picLocks noGrp="1" noChangeAspect="1"/>
          </p:cNvPicPr>
          <p:nvPr>
            <p:ph idx="1"/>
          </p:nvPr>
        </p:nvPicPr>
        <p:blipFill>
          <a:blip r:embed="rId2"/>
          <a:stretch>
            <a:fillRect/>
          </a:stretch>
        </p:blipFill>
        <p:spPr>
          <a:xfrm>
            <a:off x="1656965" y="2183766"/>
            <a:ext cx="8878069" cy="3635055"/>
          </a:xfrm>
        </p:spPr>
      </p:pic>
    </p:spTree>
    <p:extLst>
      <p:ext uri="{BB962C8B-B14F-4D97-AF65-F5344CB8AC3E}">
        <p14:creationId xmlns:p14="http://schemas.microsoft.com/office/powerpoint/2010/main" val="3019016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25F-4545-601B-EAB1-311E37FBEC2C}"/>
              </a:ext>
            </a:extLst>
          </p:cNvPr>
          <p:cNvSpPr>
            <a:spLocks noGrp="1"/>
          </p:cNvSpPr>
          <p:nvPr>
            <p:ph type="title"/>
          </p:nvPr>
        </p:nvSpPr>
        <p:spPr/>
        <p:txBody>
          <a:bodyPr/>
          <a:lstStyle/>
          <a:p>
            <a:r>
              <a:rPr lang="en-GB" dirty="0"/>
              <a:t>Using the IGQ</a:t>
            </a:r>
          </a:p>
        </p:txBody>
      </p:sp>
      <p:pic>
        <p:nvPicPr>
          <p:cNvPr id="7" name="Picture 6">
            <a:extLst>
              <a:ext uri="{FF2B5EF4-FFF2-40B4-BE49-F238E27FC236}">
                <a16:creationId xmlns:a16="http://schemas.microsoft.com/office/drawing/2014/main" id="{33D6E9AF-0678-6650-0BC1-CD24FD8AF7A7}"/>
              </a:ext>
            </a:extLst>
          </p:cNvPr>
          <p:cNvPicPr>
            <a:picLocks noChangeAspect="1"/>
          </p:cNvPicPr>
          <p:nvPr/>
        </p:nvPicPr>
        <p:blipFill>
          <a:blip r:embed="rId2"/>
          <a:stretch>
            <a:fillRect/>
          </a:stretch>
        </p:blipFill>
        <p:spPr>
          <a:xfrm>
            <a:off x="838200" y="1806169"/>
            <a:ext cx="4160881" cy="4686706"/>
          </a:xfrm>
          <a:prstGeom prst="rect">
            <a:avLst/>
          </a:prstGeom>
        </p:spPr>
      </p:pic>
      <p:pic>
        <p:nvPicPr>
          <p:cNvPr id="9" name="Picture 8">
            <a:extLst>
              <a:ext uri="{FF2B5EF4-FFF2-40B4-BE49-F238E27FC236}">
                <a16:creationId xmlns:a16="http://schemas.microsoft.com/office/drawing/2014/main" id="{84A27B45-1C9E-48BF-E9F0-6C27DB9CCB57}"/>
              </a:ext>
            </a:extLst>
          </p:cNvPr>
          <p:cNvPicPr>
            <a:picLocks noChangeAspect="1"/>
          </p:cNvPicPr>
          <p:nvPr/>
        </p:nvPicPr>
        <p:blipFill>
          <a:blip r:embed="rId3"/>
          <a:stretch>
            <a:fillRect/>
          </a:stretch>
        </p:blipFill>
        <p:spPr>
          <a:xfrm>
            <a:off x="6642327" y="1683152"/>
            <a:ext cx="4092295" cy="4778154"/>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DDF59612-EEBB-AD84-FD35-0724BB85E620}"/>
                  </a:ext>
                </a:extLst>
              </p14:cNvPr>
              <p14:cNvContentPartPr/>
              <p14:nvPr/>
            </p14:nvContentPartPr>
            <p14:xfrm>
              <a:off x="9736544" y="5134700"/>
              <a:ext cx="873360" cy="28440"/>
            </p14:xfrm>
          </p:contentPart>
        </mc:Choice>
        <mc:Fallback xmlns="">
          <p:pic>
            <p:nvPicPr>
              <p:cNvPr id="10" name="Ink 9">
                <a:extLst>
                  <a:ext uri="{FF2B5EF4-FFF2-40B4-BE49-F238E27FC236}">
                    <a16:creationId xmlns:a16="http://schemas.microsoft.com/office/drawing/2014/main" id="{DDF59612-EEBB-AD84-FD35-0724BB85E620}"/>
                  </a:ext>
                </a:extLst>
              </p:cNvPr>
              <p:cNvPicPr/>
              <p:nvPr/>
            </p:nvPicPr>
            <p:blipFill>
              <a:blip r:embed="rId5"/>
              <a:stretch>
                <a:fillRect/>
              </a:stretch>
            </p:blipFill>
            <p:spPr>
              <a:xfrm>
                <a:off x="9682904" y="5026700"/>
                <a:ext cx="9810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BE07B171-0A45-FBFE-C4FC-10F31D990ACB}"/>
                  </a:ext>
                </a:extLst>
              </p14:cNvPr>
              <p14:cNvContentPartPr/>
              <p14:nvPr/>
            </p14:nvContentPartPr>
            <p14:xfrm>
              <a:off x="9716744" y="5144420"/>
              <a:ext cx="873360" cy="30600"/>
            </p14:xfrm>
          </p:contentPart>
        </mc:Choice>
        <mc:Fallback xmlns="">
          <p:pic>
            <p:nvPicPr>
              <p:cNvPr id="11" name="Ink 10">
                <a:extLst>
                  <a:ext uri="{FF2B5EF4-FFF2-40B4-BE49-F238E27FC236}">
                    <a16:creationId xmlns:a16="http://schemas.microsoft.com/office/drawing/2014/main" id="{BE07B171-0A45-FBFE-C4FC-10F31D990ACB}"/>
                  </a:ext>
                </a:extLst>
              </p:cNvPr>
              <p:cNvPicPr/>
              <p:nvPr/>
            </p:nvPicPr>
            <p:blipFill>
              <a:blip r:embed="rId7"/>
              <a:stretch>
                <a:fillRect/>
              </a:stretch>
            </p:blipFill>
            <p:spPr>
              <a:xfrm>
                <a:off x="9662744" y="5036780"/>
                <a:ext cx="9810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40C650DF-A92E-F547-8E9D-A1DEF292A9B3}"/>
                  </a:ext>
                </a:extLst>
              </p14:cNvPr>
              <p14:cNvContentPartPr/>
              <p14:nvPr/>
            </p14:nvContentPartPr>
            <p14:xfrm>
              <a:off x="6712184" y="2039780"/>
              <a:ext cx="2210760" cy="30240"/>
            </p14:xfrm>
          </p:contentPart>
        </mc:Choice>
        <mc:Fallback xmlns="">
          <p:pic>
            <p:nvPicPr>
              <p:cNvPr id="12" name="Ink 11">
                <a:extLst>
                  <a:ext uri="{FF2B5EF4-FFF2-40B4-BE49-F238E27FC236}">
                    <a16:creationId xmlns:a16="http://schemas.microsoft.com/office/drawing/2014/main" id="{40C650DF-A92E-F547-8E9D-A1DEF292A9B3}"/>
                  </a:ext>
                </a:extLst>
              </p:cNvPr>
              <p:cNvPicPr/>
              <p:nvPr/>
            </p:nvPicPr>
            <p:blipFill>
              <a:blip r:embed="rId9"/>
              <a:stretch>
                <a:fillRect/>
              </a:stretch>
            </p:blipFill>
            <p:spPr>
              <a:xfrm>
                <a:off x="6658544" y="1932140"/>
                <a:ext cx="2318400" cy="245880"/>
              </a:xfrm>
              <a:prstGeom prst="rect">
                <a:avLst/>
              </a:prstGeom>
            </p:spPr>
          </p:pic>
        </mc:Fallback>
      </mc:AlternateContent>
    </p:spTree>
    <p:extLst>
      <p:ext uri="{BB962C8B-B14F-4D97-AF65-F5344CB8AC3E}">
        <p14:creationId xmlns:p14="http://schemas.microsoft.com/office/powerpoint/2010/main" val="1225076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25F-4545-601B-EAB1-311E37FBEC2C}"/>
              </a:ext>
            </a:extLst>
          </p:cNvPr>
          <p:cNvSpPr>
            <a:spLocks noGrp="1"/>
          </p:cNvSpPr>
          <p:nvPr>
            <p:ph type="title"/>
          </p:nvPr>
        </p:nvSpPr>
        <p:spPr/>
        <p:txBody>
          <a:bodyPr/>
          <a:lstStyle/>
          <a:p>
            <a:r>
              <a:rPr lang="en-GB" dirty="0"/>
              <a:t>Using the IGQ</a:t>
            </a:r>
          </a:p>
        </p:txBody>
      </p:sp>
      <p:pic>
        <p:nvPicPr>
          <p:cNvPr id="5" name="Picture 4">
            <a:extLst>
              <a:ext uri="{FF2B5EF4-FFF2-40B4-BE49-F238E27FC236}">
                <a16:creationId xmlns:a16="http://schemas.microsoft.com/office/drawing/2014/main" id="{181D5D31-F642-B911-3E0E-DFB5C140A0BB}"/>
              </a:ext>
            </a:extLst>
          </p:cNvPr>
          <p:cNvPicPr>
            <a:picLocks noChangeAspect="1"/>
          </p:cNvPicPr>
          <p:nvPr/>
        </p:nvPicPr>
        <p:blipFill>
          <a:blip r:embed="rId2"/>
          <a:stretch>
            <a:fillRect/>
          </a:stretch>
        </p:blipFill>
        <p:spPr>
          <a:xfrm>
            <a:off x="1868993" y="5075432"/>
            <a:ext cx="7998487" cy="1417443"/>
          </a:xfrm>
          <a:prstGeom prst="rect">
            <a:avLst/>
          </a:prstGeom>
        </p:spPr>
      </p:pic>
      <p:pic>
        <p:nvPicPr>
          <p:cNvPr id="8" name="Picture 7">
            <a:extLst>
              <a:ext uri="{FF2B5EF4-FFF2-40B4-BE49-F238E27FC236}">
                <a16:creationId xmlns:a16="http://schemas.microsoft.com/office/drawing/2014/main" id="{83E36299-72CE-2404-A7FF-13E44F6316B1}"/>
              </a:ext>
            </a:extLst>
          </p:cNvPr>
          <p:cNvPicPr>
            <a:picLocks noChangeAspect="1"/>
          </p:cNvPicPr>
          <p:nvPr/>
        </p:nvPicPr>
        <p:blipFill>
          <a:blip r:embed="rId3"/>
          <a:stretch>
            <a:fillRect/>
          </a:stretch>
        </p:blipFill>
        <p:spPr>
          <a:xfrm>
            <a:off x="704397" y="1543497"/>
            <a:ext cx="10760772" cy="3208298"/>
          </a:xfrm>
          <a:prstGeom prst="rect">
            <a:avLst/>
          </a:prstGeom>
        </p:spPr>
      </p:pic>
    </p:spTree>
    <p:extLst>
      <p:ext uri="{BB962C8B-B14F-4D97-AF65-F5344CB8AC3E}">
        <p14:creationId xmlns:p14="http://schemas.microsoft.com/office/powerpoint/2010/main" val="930294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25F-4545-601B-EAB1-311E37FBEC2C}"/>
              </a:ext>
            </a:extLst>
          </p:cNvPr>
          <p:cNvSpPr>
            <a:spLocks noGrp="1"/>
          </p:cNvSpPr>
          <p:nvPr>
            <p:ph type="title"/>
          </p:nvPr>
        </p:nvSpPr>
        <p:spPr/>
        <p:txBody>
          <a:bodyPr/>
          <a:lstStyle/>
          <a:p>
            <a:r>
              <a:rPr lang="en-GB" dirty="0"/>
              <a:t>Using the IGQ</a:t>
            </a:r>
          </a:p>
        </p:txBody>
      </p:sp>
      <p:pic>
        <p:nvPicPr>
          <p:cNvPr id="4" name="Picture 3">
            <a:extLst>
              <a:ext uri="{FF2B5EF4-FFF2-40B4-BE49-F238E27FC236}">
                <a16:creationId xmlns:a16="http://schemas.microsoft.com/office/drawing/2014/main" id="{FBB6FF51-3C7A-0301-381C-91EF6B9E48D9}"/>
              </a:ext>
            </a:extLst>
          </p:cNvPr>
          <p:cNvPicPr>
            <a:picLocks noChangeAspect="1"/>
          </p:cNvPicPr>
          <p:nvPr/>
        </p:nvPicPr>
        <p:blipFill>
          <a:blip r:embed="rId2"/>
          <a:stretch>
            <a:fillRect/>
          </a:stretch>
        </p:blipFill>
        <p:spPr>
          <a:xfrm>
            <a:off x="838200" y="1690687"/>
            <a:ext cx="9913536" cy="3147947"/>
          </a:xfrm>
          <a:prstGeom prst="rect">
            <a:avLst/>
          </a:prstGeom>
        </p:spPr>
      </p:pic>
    </p:spTree>
    <p:extLst>
      <p:ext uri="{BB962C8B-B14F-4D97-AF65-F5344CB8AC3E}">
        <p14:creationId xmlns:p14="http://schemas.microsoft.com/office/powerpoint/2010/main" val="668033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25F-4545-601B-EAB1-311E37FBEC2C}"/>
              </a:ext>
            </a:extLst>
          </p:cNvPr>
          <p:cNvSpPr>
            <a:spLocks noGrp="1"/>
          </p:cNvSpPr>
          <p:nvPr>
            <p:ph type="title"/>
          </p:nvPr>
        </p:nvSpPr>
        <p:spPr/>
        <p:txBody>
          <a:bodyPr/>
          <a:lstStyle/>
          <a:p>
            <a:r>
              <a:rPr lang="en-GB" dirty="0"/>
              <a:t>Using the IGQ</a:t>
            </a:r>
          </a:p>
        </p:txBody>
      </p:sp>
      <p:pic>
        <p:nvPicPr>
          <p:cNvPr id="4" name="Picture 3">
            <a:extLst>
              <a:ext uri="{FF2B5EF4-FFF2-40B4-BE49-F238E27FC236}">
                <a16:creationId xmlns:a16="http://schemas.microsoft.com/office/drawing/2014/main" id="{FBB6FF51-3C7A-0301-381C-91EF6B9E48D9}"/>
              </a:ext>
            </a:extLst>
          </p:cNvPr>
          <p:cNvPicPr>
            <a:picLocks noChangeAspect="1"/>
          </p:cNvPicPr>
          <p:nvPr/>
        </p:nvPicPr>
        <p:blipFill>
          <a:blip r:embed="rId2"/>
          <a:stretch>
            <a:fillRect/>
          </a:stretch>
        </p:blipFill>
        <p:spPr>
          <a:xfrm>
            <a:off x="838200" y="1690687"/>
            <a:ext cx="9913536" cy="3147947"/>
          </a:xfrm>
          <a:prstGeom prst="rect">
            <a:avLst/>
          </a:prstGeom>
        </p:spPr>
      </p:pic>
      <p:pic>
        <p:nvPicPr>
          <p:cNvPr id="5" name="Picture 4">
            <a:extLst>
              <a:ext uri="{FF2B5EF4-FFF2-40B4-BE49-F238E27FC236}">
                <a16:creationId xmlns:a16="http://schemas.microsoft.com/office/drawing/2014/main" id="{F60701FF-9250-1B4E-163F-E9556A1A37EF}"/>
              </a:ext>
            </a:extLst>
          </p:cNvPr>
          <p:cNvPicPr>
            <a:picLocks noChangeAspect="1"/>
          </p:cNvPicPr>
          <p:nvPr/>
        </p:nvPicPr>
        <p:blipFill>
          <a:blip r:embed="rId3"/>
          <a:stretch>
            <a:fillRect/>
          </a:stretch>
        </p:blipFill>
        <p:spPr>
          <a:xfrm>
            <a:off x="913562" y="1825060"/>
            <a:ext cx="10726335" cy="3147946"/>
          </a:xfrm>
          <a:prstGeom prst="rect">
            <a:avLst/>
          </a:prstGeom>
        </p:spPr>
      </p:pic>
    </p:spTree>
    <p:extLst>
      <p:ext uri="{BB962C8B-B14F-4D97-AF65-F5344CB8AC3E}">
        <p14:creationId xmlns:p14="http://schemas.microsoft.com/office/powerpoint/2010/main" val="4274187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25F-4545-601B-EAB1-311E37FBEC2C}"/>
              </a:ext>
            </a:extLst>
          </p:cNvPr>
          <p:cNvSpPr>
            <a:spLocks noGrp="1"/>
          </p:cNvSpPr>
          <p:nvPr>
            <p:ph type="title"/>
          </p:nvPr>
        </p:nvSpPr>
        <p:spPr/>
        <p:txBody>
          <a:bodyPr/>
          <a:lstStyle/>
          <a:p>
            <a:r>
              <a:rPr lang="en-GB" dirty="0"/>
              <a:t>Using the IGQ</a:t>
            </a:r>
          </a:p>
        </p:txBody>
      </p:sp>
      <p:pic>
        <p:nvPicPr>
          <p:cNvPr id="4" name="Picture 3">
            <a:extLst>
              <a:ext uri="{FF2B5EF4-FFF2-40B4-BE49-F238E27FC236}">
                <a16:creationId xmlns:a16="http://schemas.microsoft.com/office/drawing/2014/main" id="{FBB6FF51-3C7A-0301-381C-91EF6B9E48D9}"/>
              </a:ext>
            </a:extLst>
          </p:cNvPr>
          <p:cNvPicPr>
            <a:picLocks noChangeAspect="1"/>
          </p:cNvPicPr>
          <p:nvPr/>
        </p:nvPicPr>
        <p:blipFill>
          <a:blip r:embed="rId2"/>
          <a:stretch>
            <a:fillRect/>
          </a:stretch>
        </p:blipFill>
        <p:spPr>
          <a:xfrm>
            <a:off x="838200" y="1690687"/>
            <a:ext cx="9913536" cy="3147947"/>
          </a:xfrm>
          <a:prstGeom prst="rect">
            <a:avLst/>
          </a:prstGeom>
        </p:spPr>
      </p:pic>
      <p:pic>
        <p:nvPicPr>
          <p:cNvPr id="5" name="Picture 4">
            <a:extLst>
              <a:ext uri="{FF2B5EF4-FFF2-40B4-BE49-F238E27FC236}">
                <a16:creationId xmlns:a16="http://schemas.microsoft.com/office/drawing/2014/main" id="{F60701FF-9250-1B4E-163F-E9556A1A37EF}"/>
              </a:ext>
            </a:extLst>
          </p:cNvPr>
          <p:cNvPicPr>
            <a:picLocks noChangeAspect="1"/>
          </p:cNvPicPr>
          <p:nvPr/>
        </p:nvPicPr>
        <p:blipFill>
          <a:blip r:embed="rId3"/>
          <a:stretch>
            <a:fillRect/>
          </a:stretch>
        </p:blipFill>
        <p:spPr>
          <a:xfrm>
            <a:off x="913562" y="1825060"/>
            <a:ext cx="10726335" cy="3147946"/>
          </a:xfrm>
          <a:prstGeom prst="rect">
            <a:avLst/>
          </a:prstGeom>
        </p:spPr>
      </p:pic>
      <p:pic>
        <p:nvPicPr>
          <p:cNvPr id="6" name="Picture 5">
            <a:extLst>
              <a:ext uri="{FF2B5EF4-FFF2-40B4-BE49-F238E27FC236}">
                <a16:creationId xmlns:a16="http://schemas.microsoft.com/office/drawing/2014/main" id="{530EF4F1-8E44-8D54-E52D-509EDBDA8561}"/>
              </a:ext>
            </a:extLst>
          </p:cNvPr>
          <p:cNvPicPr>
            <a:picLocks noChangeAspect="1"/>
          </p:cNvPicPr>
          <p:nvPr/>
        </p:nvPicPr>
        <p:blipFill>
          <a:blip r:embed="rId4"/>
          <a:stretch>
            <a:fillRect/>
          </a:stretch>
        </p:blipFill>
        <p:spPr>
          <a:xfrm>
            <a:off x="838200" y="1690686"/>
            <a:ext cx="10214987" cy="3353587"/>
          </a:xfrm>
          <a:prstGeom prst="rect">
            <a:avLst/>
          </a:prstGeom>
        </p:spPr>
      </p:pic>
    </p:spTree>
    <p:extLst>
      <p:ext uri="{BB962C8B-B14F-4D97-AF65-F5344CB8AC3E}">
        <p14:creationId xmlns:p14="http://schemas.microsoft.com/office/powerpoint/2010/main" val="4131301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25F-4545-601B-EAB1-311E37FBEC2C}"/>
              </a:ext>
            </a:extLst>
          </p:cNvPr>
          <p:cNvSpPr>
            <a:spLocks noGrp="1"/>
          </p:cNvSpPr>
          <p:nvPr>
            <p:ph type="title"/>
          </p:nvPr>
        </p:nvSpPr>
        <p:spPr/>
        <p:txBody>
          <a:bodyPr/>
          <a:lstStyle/>
          <a:p>
            <a:r>
              <a:rPr lang="en-GB" dirty="0"/>
              <a:t>Using the IGQ</a:t>
            </a:r>
          </a:p>
        </p:txBody>
      </p:sp>
      <p:pic>
        <p:nvPicPr>
          <p:cNvPr id="4" name="Picture 3">
            <a:extLst>
              <a:ext uri="{FF2B5EF4-FFF2-40B4-BE49-F238E27FC236}">
                <a16:creationId xmlns:a16="http://schemas.microsoft.com/office/drawing/2014/main" id="{FBB6FF51-3C7A-0301-381C-91EF6B9E48D9}"/>
              </a:ext>
            </a:extLst>
          </p:cNvPr>
          <p:cNvPicPr>
            <a:picLocks noChangeAspect="1"/>
          </p:cNvPicPr>
          <p:nvPr/>
        </p:nvPicPr>
        <p:blipFill>
          <a:blip r:embed="rId2"/>
          <a:stretch>
            <a:fillRect/>
          </a:stretch>
        </p:blipFill>
        <p:spPr>
          <a:xfrm>
            <a:off x="838200" y="1690687"/>
            <a:ext cx="9913536" cy="3147947"/>
          </a:xfrm>
          <a:prstGeom prst="rect">
            <a:avLst/>
          </a:prstGeom>
        </p:spPr>
      </p:pic>
      <p:pic>
        <p:nvPicPr>
          <p:cNvPr id="5" name="Picture 4">
            <a:extLst>
              <a:ext uri="{FF2B5EF4-FFF2-40B4-BE49-F238E27FC236}">
                <a16:creationId xmlns:a16="http://schemas.microsoft.com/office/drawing/2014/main" id="{F60701FF-9250-1B4E-163F-E9556A1A37EF}"/>
              </a:ext>
            </a:extLst>
          </p:cNvPr>
          <p:cNvPicPr>
            <a:picLocks noChangeAspect="1"/>
          </p:cNvPicPr>
          <p:nvPr/>
        </p:nvPicPr>
        <p:blipFill>
          <a:blip r:embed="rId3"/>
          <a:stretch>
            <a:fillRect/>
          </a:stretch>
        </p:blipFill>
        <p:spPr>
          <a:xfrm>
            <a:off x="913562" y="1825060"/>
            <a:ext cx="10726335" cy="3147946"/>
          </a:xfrm>
          <a:prstGeom prst="rect">
            <a:avLst/>
          </a:prstGeom>
        </p:spPr>
      </p:pic>
      <p:pic>
        <p:nvPicPr>
          <p:cNvPr id="6" name="Picture 5">
            <a:extLst>
              <a:ext uri="{FF2B5EF4-FFF2-40B4-BE49-F238E27FC236}">
                <a16:creationId xmlns:a16="http://schemas.microsoft.com/office/drawing/2014/main" id="{530EF4F1-8E44-8D54-E52D-509EDBDA8561}"/>
              </a:ext>
            </a:extLst>
          </p:cNvPr>
          <p:cNvPicPr>
            <a:picLocks noChangeAspect="1"/>
          </p:cNvPicPr>
          <p:nvPr/>
        </p:nvPicPr>
        <p:blipFill>
          <a:blip r:embed="rId4"/>
          <a:stretch>
            <a:fillRect/>
          </a:stretch>
        </p:blipFill>
        <p:spPr>
          <a:xfrm>
            <a:off x="838200" y="1690686"/>
            <a:ext cx="10214987" cy="3353587"/>
          </a:xfrm>
          <a:prstGeom prst="rect">
            <a:avLst/>
          </a:prstGeom>
        </p:spPr>
      </p:pic>
      <p:pic>
        <p:nvPicPr>
          <p:cNvPr id="7" name="Picture 6">
            <a:extLst>
              <a:ext uri="{FF2B5EF4-FFF2-40B4-BE49-F238E27FC236}">
                <a16:creationId xmlns:a16="http://schemas.microsoft.com/office/drawing/2014/main" id="{467BBC67-E7A8-FFAD-F10F-A257F4842ED5}"/>
              </a:ext>
            </a:extLst>
          </p:cNvPr>
          <p:cNvPicPr>
            <a:picLocks noChangeAspect="1"/>
          </p:cNvPicPr>
          <p:nvPr/>
        </p:nvPicPr>
        <p:blipFill>
          <a:blip r:embed="rId5"/>
          <a:stretch>
            <a:fillRect/>
          </a:stretch>
        </p:blipFill>
        <p:spPr>
          <a:xfrm>
            <a:off x="838200" y="1528682"/>
            <a:ext cx="10865376" cy="3444324"/>
          </a:xfrm>
          <a:prstGeom prst="rect">
            <a:avLst/>
          </a:prstGeom>
        </p:spPr>
      </p:pic>
    </p:spTree>
    <p:extLst>
      <p:ext uri="{BB962C8B-B14F-4D97-AF65-F5344CB8AC3E}">
        <p14:creationId xmlns:p14="http://schemas.microsoft.com/office/powerpoint/2010/main" val="1953577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9FF7-46CF-94BB-C89E-DA462BC97CC2}"/>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E4F34214-1AE7-5303-724B-37A9D75C84AD}"/>
              </a:ext>
            </a:extLst>
          </p:cNvPr>
          <p:cNvSpPr>
            <a:spLocks noGrp="1"/>
          </p:cNvSpPr>
          <p:nvPr>
            <p:ph idx="1"/>
          </p:nvPr>
        </p:nvSpPr>
        <p:spPr/>
        <p:txBody>
          <a:bodyPr/>
          <a:lstStyle/>
          <a:p>
            <a:r>
              <a:rPr lang="en-GB" dirty="0"/>
              <a:t>Prolonged Grief Disorder (PGD) is a new ICD-11 disorder</a:t>
            </a:r>
          </a:p>
          <a:p>
            <a:r>
              <a:rPr lang="en-GB" dirty="0"/>
              <a:t>Yearning and preoccupation are the core distinguishing symptoms</a:t>
            </a:r>
          </a:p>
          <a:p>
            <a:r>
              <a:rPr lang="en-GB" dirty="0"/>
              <a:t>The International Grief Questionnaire assesses these symptoms</a:t>
            </a:r>
          </a:p>
          <a:p>
            <a:r>
              <a:rPr lang="en-GB" dirty="0"/>
              <a:t>PGD is a distinct symptom set from PTSD and depression</a:t>
            </a:r>
          </a:p>
          <a:p>
            <a:r>
              <a:rPr lang="en-GB" dirty="0"/>
              <a:t>Future research should examine the co-occurrence of PDG and other disorders (and specificity of risk factors)</a:t>
            </a:r>
          </a:p>
          <a:p>
            <a:endParaRPr lang="en-GB" dirty="0"/>
          </a:p>
          <a:p>
            <a:r>
              <a:rPr lang="en-GB" dirty="0"/>
              <a:t>Are the complex, complicated and traumatic grief concepts finished?</a:t>
            </a:r>
          </a:p>
          <a:p>
            <a:endParaRPr lang="en-GB" dirty="0"/>
          </a:p>
        </p:txBody>
      </p:sp>
    </p:spTree>
    <p:extLst>
      <p:ext uri="{BB962C8B-B14F-4D97-AF65-F5344CB8AC3E}">
        <p14:creationId xmlns:p14="http://schemas.microsoft.com/office/powerpoint/2010/main" val="1705450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754E5-3B29-49B2-A7CD-06D0092013A2}"/>
              </a:ext>
            </a:extLst>
          </p:cNvPr>
          <p:cNvSpPr>
            <a:spLocks noGrp="1"/>
          </p:cNvSpPr>
          <p:nvPr>
            <p:ph type="title"/>
          </p:nvPr>
        </p:nvSpPr>
        <p:spPr>
          <a:xfrm>
            <a:off x="543732" y="2961092"/>
            <a:ext cx="10515600" cy="1325563"/>
          </a:xfrm>
        </p:spPr>
        <p:txBody>
          <a:bodyPr/>
          <a:lstStyle/>
          <a:p>
            <a:pPr algn="ctr"/>
            <a:r>
              <a:rPr lang="en-IE" dirty="0"/>
              <a:t>Thanks – Questions?</a:t>
            </a:r>
          </a:p>
        </p:txBody>
      </p:sp>
    </p:spTree>
    <p:extLst>
      <p:ext uri="{BB962C8B-B14F-4D97-AF65-F5344CB8AC3E}">
        <p14:creationId xmlns:p14="http://schemas.microsoft.com/office/powerpoint/2010/main" val="23798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Exposure to Trauma and Stressful Events is not Rare, but Varies by Type…</a:t>
            </a:r>
          </a:p>
        </p:txBody>
      </p:sp>
      <p:pic>
        <p:nvPicPr>
          <p:cNvPr id="5" name="Picture 4">
            <a:extLst>
              <a:ext uri="{FF2B5EF4-FFF2-40B4-BE49-F238E27FC236}">
                <a16:creationId xmlns:a16="http://schemas.microsoft.com/office/drawing/2014/main" id="{633E280B-3E15-803B-6D73-B34917E66516}"/>
              </a:ext>
            </a:extLst>
          </p:cNvPr>
          <p:cNvPicPr>
            <a:picLocks noChangeAspect="1"/>
          </p:cNvPicPr>
          <p:nvPr/>
        </p:nvPicPr>
        <p:blipFill>
          <a:blip r:embed="rId3"/>
          <a:stretch>
            <a:fillRect/>
          </a:stretch>
        </p:blipFill>
        <p:spPr>
          <a:xfrm>
            <a:off x="1689229" y="1554317"/>
            <a:ext cx="8695173" cy="4206403"/>
          </a:xfrm>
          <a:prstGeom prst="rect">
            <a:avLst/>
          </a:prstGeom>
        </p:spPr>
      </p:pic>
      <p:pic>
        <p:nvPicPr>
          <p:cNvPr id="8" name="Picture 7">
            <a:extLst>
              <a:ext uri="{FF2B5EF4-FFF2-40B4-BE49-F238E27FC236}">
                <a16:creationId xmlns:a16="http://schemas.microsoft.com/office/drawing/2014/main" id="{2C0D9965-B57A-461E-579D-FF64F44AF112}"/>
              </a:ext>
            </a:extLst>
          </p:cNvPr>
          <p:cNvPicPr>
            <a:picLocks noChangeAspect="1"/>
          </p:cNvPicPr>
          <p:nvPr/>
        </p:nvPicPr>
        <p:blipFill>
          <a:blip r:embed="rId4"/>
          <a:stretch>
            <a:fillRect/>
          </a:stretch>
        </p:blipFill>
        <p:spPr>
          <a:xfrm>
            <a:off x="1689229" y="6000750"/>
            <a:ext cx="8497036" cy="857250"/>
          </a:xfrm>
          <a:prstGeom prst="rect">
            <a:avLst/>
          </a:prstGeom>
        </p:spPr>
      </p:pic>
      <p:sp>
        <p:nvSpPr>
          <p:cNvPr id="2" name="Rectangle 1">
            <a:extLst>
              <a:ext uri="{FF2B5EF4-FFF2-40B4-BE49-F238E27FC236}">
                <a16:creationId xmlns:a16="http://schemas.microsoft.com/office/drawing/2014/main" id="{6CD4ED5A-1843-561F-9AA5-6911CA249693}"/>
              </a:ext>
            </a:extLst>
          </p:cNvPr>
          <p:cNvSpPr/>
          <p:nvPr/>
        </p:nvSpPr>
        <p:spPr>
          <a:xfrm>
            <a:off x="1897380" y="3348990"/>
            <a:ext cx="7109460" cy="2400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
        <p:nvSpPr>
          <p:cNvPr id="7" name="Rectangle 6">
            <a:extLst>
              <a:ext uri="{FF2B5EF4-FFF2-40B4-BE49-F238E27FC236}">
                <a16:creationId xmlns:a16="http://schemas.microsoft.com/office/drawing/2014/main" id="{4902604D-4450-C8E8-25F0-739FD6C79753}"/>
              </a:ext>
            </a:extLst>
          </p:cNvPr>
          <p:cNvSpPr/>
          <p:nvPr/>
        </p:nvSpPr>
        <p:spPr>
          <a:xfrm>
            <a:off x="1807598" y="5063653"/>
            <a:ext cx="7109460" cy="2400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Tree>
    <p:extLst>
      <p:ext uri="{BB962C8B-B14F-4D97-AF65-F5344CB8AC3E}">
        <p14:creationId xmlns:p14="http://schemas.microsoft.com/office/powerpoint/2010/main" val="199442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Exposure to Trauma and Stressful Events is not Rare, but it Varies by Type…</a:t>
            </a:r>
          </a:p>
        </p:txBody>
      </p:sp>
      <p:pic>
        <p:nvPicPr>
          <p:cNvPr id="5" name="Picture 4">
            <a:extLst>
              <a:ext uri="{FF2B5EF4-FFF2-40B4-BE49-F238E27FC236}">
                <a16:creationId xmlns:a16="http://schemas.microsoft.com/office/drawing/2014/main" id="{633E280B-3E15-803B-6D73-B34917E66516}"/>
              </a:ext>
            </a:extLst>
          </p:cNvPr>
          <p:cNvPicPr>
            <a:picLocks noChangeAspect="1"/>
          </p:cNvPicPr>
          <p:nvPr/>
        </p:nvPicPr>
        <p:blipFill>
          <a:blip r:embed="rId3"/>
          <a:stretch>
            <a:fillRect/>
          </a:stretch>
        </p:blipFill>
        <p:spPr>
          <a:xfrm>
            <a:off x="1689229" y="1554317"/>
            <a:ext cx="8695173" cy="4206403"/>
          </a:xfrm>
          <a:prstGeom prst="rect">
            <a:avLst/>
          </a:prstGeom>
        </p:spPr>
      </p:pic>
      <p:pic>
        <p:nvPicPr>
          <p:cNvPr id="8" name="Picture 7">
            <a:extLst>
              <a:ext uri="{FF2B5EF4-FFF2-40B4-BE49-F238E27FC236}">
                <a16:creationId xmlns:a16="http://schemas.microsoft.com/office/drawing/2014/main" id="{2C0D9965-B57A-461E-579D-FF64F44AF112}"/>
              </a:ext>
            </a:extLst>
          </p:cNvPr>
          <p:cNvPicPr>
            <a:picLocks noChangeAspect="1"/>
          </p:cNvPicPr>
          <p:nvPr/>
        </p:nvPicPr>
        <p:blipFill>
          <a:blip r:embed="rId4"/>
          <a:stretch>
            <a:fillRect/>
          </a:stretch>
        </p:blipFill>
        <p:spPr>
          <a:xfrm>
            <a:off x="1689229" y="6000750"/>
            <a:ext cx="8497036" cy="857250"/>
          </a:xfrm>
          <a:prstGeom prst="rect">
            <a:avLst/>
          </a:prstGeom>
        </p:spPr>
      </p:pic>
      <p:sp>
        <p:nvSpPr>
          <p:cNvPr id="2" name="Rectangle 1">
            <a:extLst>
              <a:ext uri="{FF2B5EF4-FFF2-40B4-BE49-F238E27FC236}">
                <a16:creationId xmlns:a16="http://schemas.microsoft.com/office/drawing/2014/main" id="{6CD4ED5A-1843-561F-9AA5-6911CA249693}"/>
              </a:ext>
            </a:extLst>
          </p:cNvPr>
          <p:cNvSpPr/>
          <p:nvPr/>
        </p:nvSpPr>
        <p:spPr>
          <a:xfrm>
            <a:off x="1897380" y="3348990"/>
            <a:ext cx="7109460" cy="2400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
        <p:nvSpPr>
          <p:cNvPr id="7" name="Rectangle 6">
            <a:extLst>
              <a:ext uri="{FF2B5EF4-FFF2-40B4-BE49-F238E27FC236}">
                <a16:creationId xmlns:a16="http://schemas.microsoft.com/office/drawing/2014/main" id="{4902604D-4450-C8E8-25F0-739FD6C79753}"/>
              </a:ext>
            </a:extLst>
          </p:cNvPr>
          <p:cNvSpPr/>
          <p:nvPr/>
        </p:nvSpPr>
        <p:spPr>
          <a:xfrm>
            <a:off x="1807598" y="5063653"/>
            <a:ext cx="7109460" cy="2400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
        <p:nvSpPr>
          <p:cNvPr id="3" name="Rectangle 2">
            <a:extLst>
              <a:ext uri="{FF2B5EF4-FFF2-40B4-BE49-F238E27FC236}">
                <a16:creationId xmlns:a16="http://schemas.microsoft.com/office/drawing/2014/main" id="{11FCBEA6-2BC9-9C14-00E9-86D5866F9245}"/>
              </a:ext>
            </a:extLst>
          </p:cNvPr>
          <p:cNvSpPr/>
          <p:nvPr/>
        </p:nvSpPr>
        <p:spPr>
          <a:xfrm>
            <a:off x="1897380" y="2747454"/>
            <a:ext cx="7109460" cy="4529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Tree>
    <p:extLst>
      <p:ext uri="{BB962C8B-B14F-4D97-AF65-F5344CB8AC3E}">
        <p14:creationId xmlns:p14="http://schemas.microsoft.com/office/powerpoint/2010/main" val="55157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Exposure to Trauma and Stressful Events is not Rare, but Varies by Type…</a:t>
            </a:r>
          </a:p>
        </p:txBody>
      </p:sp>
      <p:pic>
        <p:nvPicPr>
          <p:cNvPr id="5" name="Picture 4">
            <a:extLst>
              <a:ext uri="{FF2B5EF4-FFF2-40B4-BE49-F238E27FC236}">
                <a16:creationId xmlns:a16="http://schemas.microsoft.com/office/drawing/2014/main" id="{633E280B-3E15-803B-6D73-B34917E66516}"/>
              </a:ext>
            </a:extLst>
          </p:cNvPr>
          <p:cNvPicPr>
            <a:picLocks noChangeAspect="1"/>
          </p:cNvPicPr>
          <p:nvPr/>
        </p:nvPicPr>
        <p:blipFill>
          <a:blip r:embed="rId3"/>
          <a:stretch>
            <a:fillRect/>
          </a:stretch>
        </p:blipFill>
        <p:spPr>
          <a:xfrm>
            <a:off x="1689229" y="1554317"/>
            <a:ext cx="8695173" cy="4206403"/>
          </a:xfrm>
          <a:prstGeom prst="rect">
            <a:avLst/>
          </a:prstGeom>
        </p:spPr>
      </p:pic>
      <p:pic>
        <p:nvPicPr>
          <p:cNvPr id="8" name="Picture 7">
            <a:extLst>
              <a:ext uri="{FF2B5EF4-FFF2-40B4-BE49-F238E27FC236}">
                <a16:creationId xmlns:a16="http://schemas.microsoft.com/office/drawing/2014/main" id="{2C0D9965-B57A-461E-579D-FF64F44AF112}"/>
              </a:ext>
            </a:extLst>
          </p:cNvPr>
          <p:cNvPicPr>
            <a:picLocks noChangeAspect="1"/>
          </p:cNvPicPr>
          <p:nvPr/>
        </p:nvPicPr>
        <p:blipFill>
          <a:blip r:embed="rId4"/>
          <a:stretch>
            <a:fillRect/>
          </a:stretch>
        </p:blipFill>
        <p:spPr>
          <a:xfrm>
            <a:off x="1689229" y="6000750"/>
            <a:ext cx="8497036" cy="857250"/>
          </a:xfrm>
          <a:prstGeom prst="rect">
            <a:avLst/>
          </a:prstGeom>
        </p:spPr>
      </p:pic>
      <p:sp>
        <p:nvSpPr>
          <p:cNvPr id="2" name="Rectangle 1">
            <a:extLst>
              <a:ext uri="{FF2B5EF4-FFF2-40B4-BE49-F238E27FC236}">
                <a16:creationId xmlns:a16="http://schemas.microsoft.com/office/drawing/2014/main" id="{6CD4ED5A-1843-561F-9AA5-6911CA249693}"/>
              </a:ext>
            </a:extLst>
          </p:cNvPr>
          <p:cNvSpPr/>
          <p:nvPr/>
        </p:nvSpPr>
        <p:spPr>
          <a:xfrm>
            <a:off x="1897380" y="3388994"/>
            <a:ext cx="7109460" cy="2400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
        <p:nvSpPr>
          <p:cNvPr id="7" name="Rectangle 6">
            <a:extLst>
              <a:ext uri="{FF2B5EF4-FFF2-40B4-BE49-F238E27FC236}">
                <a16:creationId xmlns:a16="http://schemas.microsoft.com/office/drawing/2014/main" id="{4902604D-4450-C8E8-25F0-739FD6C79753}"/>
              </a:ext>
            </a:extLst>
          </p:cNvPr>
          <p:cNvSpPr/>
          <p:nvPr/>
        </p:nvSpPr>
        <p:spPr>
          <a:xfrm>
            <a:off x="1807598" y="5063653"/>
            <a:ext cx="7109460" cy="2400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
        <p:nvSpPr>
          <p:cNvPr id="3" name="Rectangle 2">
            <a:extLst>
              <a:ext uri="{FF2B5EF4-FFF2-40B4-BE49-F238E27FC236}">
                <a16:creationId xmlns:a16="http://schemas.microsoft.com/office/drawing/2014/main" id="{11FCBEA6-2BC9-9C14-00E9-86D5866F9245}"/>
              </a:ext>
            </a:extLst>
          </p:cNvPr>
          <p:cNvSpPr/>
          <p:nvPr/>
        </p:nvSpPr>
        <p:spPr>
          <a:xfrm>
            <a:off x="1897380" y="2747454"/>
            <a:ext cx="7109460" cy="4529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
        <p:nvSpPr>
          <p:cNvPr id="6" name="Rectangle 5">
            <a:extLst>
              <a:ext uri="{FF2B5EF4-FFF2-40B4-BE49-F238E27FC236}">
                <a16:creationId xmlns:a16="http://schemas.microsoft.com/office/drawing/2014/main" id="{FB406459-0DA8-662E-FB24-85AD75319A33}"/>
              </a:ext>
            </a:extLst>
          </p:cNvPr>
          <p:cNvSpPr/>
          <p:nvPr/>
        </p:nvSpPr>
        <p:spPr>
          <a:xfrm>
            <a:off x="1807598" y="4609553"/>
            <a:ext cx="7109460" cy="4540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Tree>
    <p:extLst>
      <p:ext uri="{BB962C8B-B14F-4D97-AF65-F5344CB8AC3E}">
        <p14:creationId xmlns:p14="http://schemas.microsoft.com/office/powerpoint/2010/main" val="3433552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621438" y="376568"/>
            <a:ext cx="10830756" cy="1193138"/>
          </a:xfrm>
        </p:spPr>
        <p:txBody>
          <a:bodyPr vert="horz" lIns="91440" tIns="45720" rIns="91440" bIns="45720" rtlCol="0" anchor="ctr">
            <a:normAutofit/>
          </a:bodyPr>
          <a:lstStyle/>
          <a:p>
            <a:pPr algn="ctr"/>
            <a:r>
              <a:rPr lang="en-US" sz="3700" b="1" dirty="0"/>
              <a:t>Exposure to Trauma and Stressful Events is not Rare, but Varies by Type (and some are almost inevitable)…</a:t>
            </a:r>
          </a:p>
        </p:txBody>
      </p:sp>
      <p:pic>
        <p:nvPicPr>
          <p:cNvPr id="1026" name="Picture 2" descr="Estate Duty in African Nations">
            <a:extLst>
              <a:ext uri="{FF2B5EF4-FFF2-40B4-BE49-F238E27FC236}">
                <a16:creationId xmlns:a16="http://schemas.microsoft.com/office/drawing/2014/main" id="{FA8AF9E3-3E89-B51C-224C-C092E0120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066" y="1798320"/>
            <a:ext cx="7429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a:extLst>
              <a:ext uri="{FF2B5EF4-FFF2-40B4-BE49-F238E27FC236}">
                <a16:creationId xmlns:a16="http://schemas.microsoft.com/office/drawing/2014/main" id="{8E9442BF-7FD2-4DDB-9A90-F3527FED1362}"/>
              </a:ext>
            </a:extLst>
          </p:cNvPr>
          <p:cNvSpPr txBox="1">
            <a:spLocks/>
          </p:cNvSpPr>
          <p:nvPr/>
        </p:nvSpPr>
        <p:spPr>
          <a:xfrm>
            <a:off x="621438" y="4849508"/>
            <a:ext cx="10830756" cy="1193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The loss of a loved one does not need to be sudden, violent or unexpected to be emotionally painful. </a:t>
            </a:r>
          </a:p>
        </p:txBody>
      </p:sp>
    </p:spTree>
    <p:extLst>
      <p:ext uri="{BB962C8B-B14F-4D97-AF65-F5344CB8AC3E}">
        <p14:creationId xmlns:p14="http://schemas.microsoft.com/office/powerpoint/2010/main" val="124941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1237B-F0F0-D550-FA71-7AD4C9C98273}"/>
              </a:ext>
            </a:extLst>
          </p:cNvPr>
          <p:cNvSpPr>
            <a:spLocks noGrp="1"/>
          </p:cNvSpPr>
          <p:nvPr>
            <p:ph type="title"/>
          </p:nvPr>
        </p:nvSpPr>
        <p:spPr>
          <a:xfrm>
            <a:off x="2126255" y="318655"/>
            <a:ext cx="10906699" cy="997527"/>
          </a:xfrm>
        </p:spPr>
        <p:txBody>
          <a:bodyPr vert="horz" lIns="91440" tIns="45720" rIns="91440" bIns="45720" rtlCol="0" anchor="ctr">
            <a:noAutofit/>
          </a:bodyPr>
          <a:lstStyle/>
          <a:p>
            <a:pPr algn="l"/>
            <a:r>
              <a:rPr lang="en-US" sz="2800" b="1" dirty="0">
                <a:solidFill>
                  <a:schemeClr val="tx1"/>
                </a:solidFill>
                <a:latin typeface="Lato" panose="020F0502020204030203" pitchFamily="34" charset="0"/>
                <a:ea typeface="Lato" panose="020F0502020204030203" pitchFamily="34" charset="0"/>
                <a:cs typeface="Lato" panose="020F0502020204030203" pitchFamily="34" charset="0"/>
              </a:rPr>
              <a:t>Problematic Grief Has Been Acknowledged…</a:t>
            </a:r>
          </a:p>
        </p:txBody>
      </p:sp>
      <p:sp>
        <p:nvSpPr>
          <p:cNvPr id="7" name="TextBox 6">
            <a:extLst>
              <a:ext uri="{FF2B5EF4-FFF2-40B4-BE49-F238E27FC236}">
                <a16:creationId xmlns:a16="http://schemas.microsoft.com/office/drawing/2014/main" id="{DDFE87BD-5C19-01C9-F4ED-9DC11B7ED269}"/>
              </a:ext>
            </a:extLst>
          </p:cNvPr>
          <p:cNvSpPr txBox="1"/>
          <p:nvPr/>
        </p:nvSpPr>
        <p:spPr>
          <a:xfrm>
            <a:off x="2903974" y="1732215"/>
            <a:ext cx="7141481" cy="5004447"/>
          </a:xfrm>
          <a:prstGeom prst="rect">
            <a:avLst/>
          </a:prstGeom>
          <a:noFill/>
        </p:spPr>
        <p:txBody>
          <a:bodyPr wrap="square">
            <a:spAutoFit/>
          </a:bodyPr>
          <a:lstStyle/>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Anticipatory Grief</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Complicated Grief</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Chronic Grief</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Delayed Grief</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Distorted Grief</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Cumulative Grief</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Exaggerated Grief</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Secondary Loss</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Masked Grief</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Disenfranchised Grief (Ambiguous)</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Traumatic Grief</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Collective Grief</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Inhibited Grief</a:t>
            </a:r>
          </a:p>
          <a:p>
            <a:pPr marL="342900" lvl="0" indent="-342900">
              <a:lnSpc>
                <a:spcPct val="107000"/>
              </a:lnSpc>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Abbreviated Grief</a:t>
            </a:r>
          </a:p>
          <a:p>
            <a:pPr marL="342900" lvl="0" indent="-342900">
              <a:lnSpc>
                <a:spcPct val="107000"/>
              </a:lnSpc>
              <a:spcAft>
                <a:spcPts val="800"/>
              </a:spcAft>
              <a:buFont typeface="+mj-lt"/>
              <a:buAutoNum type="arabicPeriod"/>
            </a:pPr>
            <a:r>
              <a:rPr lang="en-GB" sz="2000" dirty="0">
                <a:effectLst/>
                <a:latin typeface="Lato" panose="020F0502020204030203" pitchFamily="34" charset="0"/>
                <a:ea typeface="Lato" panose="020F0502020204030203" pitchFamily="34" charset="0"/>
                <a:cs typeface="Lato" panose="020F0502020204030203" pitchFamily="34" charset="0"/>
              </a:rPr>
              <a:t>Absent Grief</a:t>
            </a:r>
          </a:p>
        </p:txBody>
      </p:sp>
    </p:spTree>
    <p:extLst>
      <p:ext uri="{BB962C8B-B14F-4D97-AF65-F5344CB8AC3E}">
        <p14:creationId xmlns:p14="http://schemas.microsoft.com/office/powerpoint/2010/main" val="1180525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2062</TotalTime>
  <Words>2016</Words>
  <Application>Microsoft Office PowerPoint</Application>
  <PresentationFormat>Widescreen</PresentationFormat>
  <Paragraphs>160</Paragraphs>
  <Slides>49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Aptos</vt:lpstr>
      <vt:lpstr>Arial</vt:lpstr>
      <vt:lpstr>Calibri</vt:lpstr>
      <vt:lpstr>Calibri Light</vt:lpstr>
      <vt:lpstr>Helvetica</vt:lpstr>
      <vt:lpstr>Lato</vt:lpstr>
      <vt:lpstr>Office Theme</vt:lpstr>
      <vt:lpstr>International perspectives on ICD-11 prolonged grief disorder</vt:lpstr>
      <vt:lpstr>Exposure to Trauma and Stressful Events is not Rare…</vt:lpstr>
      <vt:lpstr>Exposure to Trauma and Stressful Events is not Rare, but Varies by Type…</vt:lpstr>
      <vt:lpstr>Exposure to Trauma and Stressful Events is not Rare, but Varies by Type…</vt:lpstr>
      <vt:lpstr>Exposure to Trauma and Stressful Events is not Rare, but Varies by Type…</vt:lpstr>
      <vt:lpstr>Exposure to Trauma and Stressful Events is not Rare, but it Varies by Type…</vt:lpstr>
      <vt:lpstr>Exposure to Trauma and Stressful Events is not Rare, but Varies by Type…</vt:lpstr>
      <vt:lpstr>Exposure to Trauma and Stressful Events is not Rare, but Varies by Type (and some are almost inevitable)…</vt:lpstr>
      <vt:lpstr>Problematic Grief Has Been Acknowledged…</vt:lpstr>
      <vt:lpstr>Problematic Grief Has Been Acknowledged…</vt:lpstr>
      <vt:lpstr>Problematic Grief Has Been Acknowledged…</vt:lpstr>
      <vt:lpstr>Problematic Grief Has Been Acknowledged…</vt:lpstr>
      <vt:lpstr>Problematic Grief is….</vt:lpstr>
      <vt:lpstr>Problematic Grief is….</vt:lpstr>
      <vt:lpstr>Problematic Grief is….</vt:lpstr>
      <vt:lpstr>How to Measure ICD-11 PGD?</vt:lpstr>
      <vt:lpstr>How to Measure ICD-11 PGD?</vt:lpstr>
      <vt:lpstr>How to Measure ICD-11 PGD?</vt:lpstr>
      <vt:lpstr>How to Measure ICD-11 PGD?</vt:lpstr>
      <vt:lpstr>How to Measure ICD-11 PGD?</vt:lpstr>
      <vt:lpstr>How to Measure ICD-11 PGD?</vt:lpstr>
      <vt:lpstr>How to Measure ICD-11 PGD?</vt:lpstr>
      <vt:lpstr>How to Measure ICD-11 PGD?</vt:lpstr>
      <vt:lpstr>How to Measure ICD-11 PGD?</vt:lpstr>
      <vt:lpstr>A New Model of ICD-11 PGD?</vt:lpstr>
      <vt:lpstr>A New Model of ICD-11 PGD?</vt:lpstr>
      <vt:lpstr>A New Model of ICD-11 PGD?</vt:lpstr>
      <vt:lpstr>A New Model of ICD-11 PGD?</vt:lpstr>
      <vt:lpstr>A New Model of ICD-11 PGD?</vt:lpstr>
      <vt:lpstr>A New Model of ICD-11 PGD?</vt:lpstr>
      <vt:lpstr>A New Model of ICD-11 PGD?</vt:lpstr>
      <vt:lpstr>A New Model of ICD-11 PGD?</vt:lpstr>
      <vt:lpstr>A New Model of ICD-11 PGD?</vt:lpstr>
      <vt:lpstr>A New Model of ICD-11 PGD?</vt:lpstr>
      <vt:lpstr>A New Model of ICD-11 PGD?</vt:lpstr>
      <vt:lpstr>A New Model of ICD-11 PGD?</vt:lpstr>
      <vt:lpstr>A New Model of ICD-11 PGD: Distinct?</vt:lpstr>
      <vt:lpstr>A New Model of ICD-11 PGD: Distinct?</vt:lpstr>
      <vt:lpstr>A New Model of ICD-11 PGD: Distinct?</vt:lpstr>
      <vt:lpstr>A New Model of ICD-11 PGD: Distinct?</vt:lpstr>
      <vt:lpstr>Using the IGQ</vt:lpstr>
      <vt:lpstr>Using the IGQ</vt:lpstr>
      <vt:lpstr>Using the IGQ</vt:lpstr>
      <vt:lpstr>Using the IGQ</vt:lpstr>
      <vt:lpstr>Using the IGQ</vt:lpstr>
      <vt:lpstr>Using the IGQ</vt:lpstr>
      <vt:lpstr>Using the IGQ</vt:lpstr>
      <vt:lpstr>Conclusion</vt:lpstr>
      <vt:lpstr>Thanks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behaviour in the population: The Facts</dc:title>
  <dc:creator>Philip Hyland</dc:creator>
  <cp:lastModifiedBy>Katie Fell</cp:lastModifiedBy>
  <cp:revision>69</cp:revision>
  <dcterms:created xsi:type="dcterms:W3CDTF">2019-07-19T10:35:52Z</dcterms:created>
  <dcterms:modified xsi:type="dcterms:W3CDTF">2024-11-22T16:09:46Z</dcterms:modified>
</cp:coreProperties>
</file>