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81" r:id="rId3"/>
    <p:sldId id="264" r:id="rId4"/>
    <p:sldId id="284" r:id="rId5"/>
    <p:sldId id="308" r:id="rId6"/>
    <p:sldId id="282" r:id="rId7"/>
    <p:sldId id="305" r:id="rId8"/>
    <p:sldId id="288" r:id="rId9"/>
    <p:sldId id="307" r:id="rId10"/>
    <p:sldId id="309" r:id="rId11"/>
    <p:sldId id="263" r:id="rId12"/>
    <p:sldId id="280" r:id="rId13"/>
    <p:sldId id="27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65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legg" userId="e6f22ca8c5000b14" providerId="LiveId" clId="{2C61F31C-43EC-44F4-A199-22AB96304DC8}"/>
    <pc:docChg chg="undo custSel addSld delSld modSld sldOrd">
      <pc:chgData name="Jennifer Clegg" userId="e6f22ca8c5000b14" providerId="LiveId" clId="{2C61F31C-43EC-44F4-A199-22AB96304DC8}" dt="2023-12-11T15:52:29.918" v="2675" actId="20577"/>
      <pc:docMkLst>
        <pc:docMk/>
      </pc:docMkLst>
      <pc:sldChg chg="modSp mod">
        <pc:chgData name="Jennifer Clegg" userId="e6f22ca8c5000b14" providerId="LiveId" clId="{2C61F31C-43EC-44F4-A199-22AB96304DC8}" dt="2023-12-11T11:46:18.388" v="1120" actId="255"/>
        <pc:sldMkLst>
          <pc:docMk/>
          <pc:sldMk cId="3989897872" sldId="256"/>
        </pc:sldMkLst>
        <pc:spChg chg="mod">
          <ac:chgData name="Jennifer Clegg" userId="e6f22ca8c5000b14" providerId="LiveId" clId="{2C61F31C-43EC-44F4-A199-22AB96304DC8}" dt="2023-12-11T11:46:18.388" v="1120" actId="255"/>
          <ac:spMkLst>
            <pc:docMk/>
            <pc:sldMk cId="3989897872" sldId="256"/>
            <ac:spMk id="2" creationId="{2627934D-304E-016F-2E79-9730B89DC136}"/>
          </ac:spMkLst>
        </pc:spChg>
        <pc:spChg chg="mod">
          <ac:chgData name="Jennifer Clegg" userId="e6f22ca8c5000b14" providerId="LiveId" clId="{2C61F31C-43EC-44F4-A199-22AB96304DC8}" dt="2023-12-11T11:46:06.199" v="1119" actId="122"/>
          <ac:spMkLst>
            <pc:docMk/>
            <pc:sldMk cId="3989897872" sldId="256"/>
            <ac:spMk id="3" creationId="{1ADA7A67-3004-6BBC-77E5-3F2365EBAE2C}"/>
          </ac:spMkLst>
        </pc:spChg>
      </pc:sldChg>
      <pc:sldChg chg="addSp modSp del mod ord">
        <pc:chgData name="Jennifer Clegg" userId="e6f22ca8c5000b14" providerId="LiveId" clId="{2C61F31C-43EC-44F4-A199-22AB96304DC8}" dt="2023-12-11T11:42:32.755" v="997" actId="47"/>
        <pc:sldMkLst>
          <pc:docMk/>
          <pc:sldMk cId="206519968" sldId="260"/>
        </pc:sldMkLst>
        <pc:spChg chg="add mod">
          <ac:chgData name="Jennifer Clegg" userId="e6f22ca8c5000b14" providerId="LiveId" clId="{2C61F31C-43EC-44F4-A199-22AB96304DC8}" dt="2023-12-09T10:07:10.707" v="329" actId="6549"/>
          <ac:spMkLst>
            <pc:docMk/>
            <pc:sldMk cId="206519968" sldId="260"/>
            <ac:spMk id="3" creationId="{B7D27B91-1EF0-0F50-3EE8-7C0E9BC9C020}"/>
          </ac:spMkLst>
        </pc:spChg>
        <pc:spChg chg="mod">
          <ac:chgData name="Jennifer Clegg" userId="e6f22ca8c5000b14" providerId="LiveId" clId="{2C61F31C-43EC-44F4-A199-22AB96304DC8}" dt="2023-12-09T10:08:19.920" v="356" actId="20577"/>
          <ac:spMkLst>
            <pc:docMk/>
            <pc:sldMk cId="206519968" sldId="260"/>
            <ac:spMk id="4" creationId="{B81DD14B-A3C3-2C89-E12C-D73BCD6F9D3B}"/>
          </ac:spMkLst>
        </pc:spChg>
      </pc:sldChg>
      <pc:sldChg chg="del">
        <pc:chgData name="Jennifer Clegg" userId="e6f22ca8c5000b14" providerId="LiveId" clId="{2C61F31C-43EC-44F4-A199-22AB96304DC8}" dt="2023-12-09T09:54:35.579" v="164" actId="47"/>
        <pc:sldMkLst>
          <pc:docMk/>
          <pc:sldMk cId="3412541121" sldId="261"/>
        </pc:sldMkLst>
      </pc:sldChg>
      <pc:sldChg chg="modSp mod">
        <pc:chgData name="Jennifer Clegg" userId="e6f22ca8c5000b14" providerId="LiveId" clId="{2C61F31C-43EC-44F4-A199-22AB96304DC8}" dt="2023-12-11T14:19:41.904" v="2174" actId="20577"/>
        <pc:sldMkLst>
          <pc:docMk/>
          <pc:sldMk cId="2709334617" sldId="263"/>
        </pc:sldMkLst>
        <pc:spChg chg="mod">
          <ac:chgData name="Jennifer Clegg" userId="e6f22ca8c5000b14" providerId="LiveId" clId="{2C61F31C-43EC-44F4-A199-22AB96304DC8}" dt="2023-12-11T14:19:41.904" v="2174" actId="20577"/>
          <ac:spMkLst>
            <pc:docMk/>
            <pc:sldMk cId="2709334617" sldId="263"/>
            <ac:spMk id="2" creationId="{1978FC81-CE40-7062-93C7-BB8DE53CA77B}"/>
          </ac:spMkLst>
        </pc:spChg>
      </pc:sldChg>
      <pc:sldChg chg="modSp mod ord modAnim">
        <pc:chgData name="Jennifer Clegg" userId="e6f22ca8c5000b14" providerId="LiveId" clId="{2C61F31C-43EC-44F4-A199-22AB96304DC8}" dt="2023-12-11T14:46:55.690" v="2188"/>
        <pc:sldMkLst>
          <pc:docMk/>
          <pc:sldMk cId="4076316806" sldId="264"/>
        </pc:sldMkLst>
        <pc:spChg chg="mod">
          <ac:chgData name="Jennifer Clegg" userId="e6f22ca8c5000b14" providerId="LiveId" clId="{2C61F31C-43EC-44F4-A199-22AB96304DC8}" dt="2023-12-11T12:33:40.222" v="1494" actId="20577"/>
          <ac:spMkLst>
            <pc:docMk/>
            <pc:sldMk cId="4076316806" sldId="264"/>
            <ac:spMk id="2" creationId="{8C78BE24-2F30-FBD1-05C0-B3940E673FA6}"/>
          </ac:spMkLst>
        </pc:spChg>
        <pc:spChg chg="mod">
          <ac:chgData name="Jennifer Clegg" userId="e6f22ca8c5000b14" providerId="LiveId" clId="{2C61F31C-43EC-44F4-A199-22AB96304DC8}" dt="2023-12-11T11:58:08.046" v="1239" actId="255"/>
          <ac:spMkLst>
            <pc:docMk/>
            <pc:sldMk cId="4076316806" sldId="264"/>
            <ac:spMk id="4" creationId="{256C4973-4D2B-224D-4B1C-FC05049D606A}"/>
          </ac:spMkLst>
        </pc:spChg>
        <pc:picChg chg="mod">
          <ac:chgData name="Jennifer Clegg" userId="e6f22ca8c5000b14" providerId="LiveId" clId="{2C61F31C-43EC-44F4-A199-22AB96304DC8}" dt="2023-12-11T12:02:24.032" v="1280" actId="14100"/>
          <ac:picMkLst>
            <pc:docMk/>
            <pc:sldMk cId="4076316806" sldId="264"/>
            <ac:picMk id="6" creationId="{9A443FCB-F6DF-DA9A-3F5C-8DD5990DD374}"/>
          </ac:picMkLst>
        </pc:picChg>
      </pc:sldChg>
      <pc:sldChg chg="del">
        <pc:chgData name="Jennifer Clegg" userId="e6f22ca8c5000b14" providerId="LiveId" clId="{2C61F31C-43EC-44F4-A199-22AB96304DC8}" dt="2023-12-09T09:56:30.620" v="172" actId="47"/>
        <pc:sldMkLst>
          <pc:docMk/>
          <pc:sldMk cId="2212767564" sldId="265"/>
        </pc:sldMkLst>
      </pc:sldChg>
      <pc:sldChg chg="modSp mod ord modAnim">
        <pc:chgData name="Jennifer Clegg" userId="e6f22ca8c5000b14" providerId="LiveId" clId="{2C61F31C-43EC-44F4-A199-22AB96304DC8}" dt="2023-12-11T11:59:24.543" v="1241"/>
        <pc:sldMkLst>
          <pc:docMk/>
          <pc:sldMk cId="508615518" sldId="268"/>
        </pc:sldMkLst>
        <pc:spChg chg="mod">
          <ac:chgData name="Jennifer Clegg" userId="e6f22ca8c5000b14" providerId="LiveId" clId="{2C61F31C-43EC-44F4-A199-22AB96304DC8}" dt="2023-12-09T10:04:40.719" v="318" actId="20577"/>
          <ac:spMkLst>
            <pc:docMk/>
            <pc:sldMk cId="508615518" sldId="268"/>
            <ac:spMk id="2" creationId="{630EE863-C7DB-2118-643C-2CCF2295BE2E}"/>
          </ac:spMkLst>
        </pc:spChg>
        <pc:spChg chg="mod">
          <ac:chgData name="Jennifer Clegg" userId="e6f22ca8c5000b14" providerId="LiveId" clId="{2C61F31C-43EC-44F4-A199-22AB96304DC8}" dt="2023-12-09T10:06:27.658" v="326" actId="20577"/>
          <ac:spMkLst>
            <pc:docMk/>
            <pc:sldMk cId="508615518" sldId="268"/>
            <ac:spMk id="4" creationId="{E5302963-FE45-5661-79B7-95C80EE9A744}"/>
          </ac:spMkLst>
        </pc:spChg>
        <pc:picChg chg="mod">
          <ac:chgData name="Jennifer Clegg" userId="e6f22ca8c5000b14" providerId="LiveId" clId="{2C61F31C-43EC-44F4-A199-22AB96304DC8}" dt="2023-12-09T10:06:09.925" v="321" actId="14100"/>
          <ac:picMkLst>
            <pc:docMk/>
            <pc:sldMk cId="508615518" sldId="268"/>
            <ac:picMk id="5" creationId="{9B416BB0-0388-D8E8-07D7-4818388B21A6}"/>
          </ac:picMkLst>
        </pc:picChg>
      </pc:sldChg>
      <pc:sldChg chg="del">
        <pc:chgData name="Jennifer Clegg" userId="e6f22ca8c5000b14" providerId="LiveId" clId="{2C61F31C-43EC-44F4-A199-22AB96304DC8}" dt="2023-12-09T09:55:47.238" v="167" actId="47"/>
        <pc:sldMkLst>
          <pc:docMk/>
          <pc:sldMk cId="2291383346" sldId="272"/>
        </pc:sldMkLst>
      </pc:sldChg>
      <pc:sldChg chg="del">
        <pc:chgData name="Jennifer Clegg" userId="e6f22ca8c5000b14" providerId="LiveId" clId="{2C61F31C-43EC-44F4-A199-22AB96304DC8}" dt="2023-12-09T09:56:26.026" v="171" actId="47"/>
        <pc:sldMkLst>
          <pc:docMk/>
          <pc:sldMk cId="279537725" sldId="273"/>
        </pc:sldMkLst>
      </pc:sldChg>
      <pc:sldChg chg="del">
        <pc:chgData name="Jennifer Clegg" userId="e6f22ca8c5000b14" providerId="LiveId" clId="{2C61F31C-43EC-44F4-A199-22AB96304DC8}" dt="2023-12-09T09:55:41.824" v="166" actId="47"/>
        <pc:sldMkLst>
          <pc:docMk/>
          <pc:sldMk cId="2709096754" sldId="275"/>
        </pc:sldMkLst>
      </pc:sldChg>
      <pc:sldChg chg="modSp del mod modAnim">
        <pc:chgData name="Jennifer Clegg" userId="e6f22ca8c5000b14" providerId="LiveId" clId="{2C61F31C-43EC-44F4-A199-22AB96304DC8}" dt="2023-12-11T15:34:59.683" v="2533" actId="47"/>
        <pc:sldMkLst>
          <pc:docMk/>
          <pc:sldMk cId="3514110591" sldId="277"/>
        </pc:sldMkLst>
        <pc:spChg chg="mod">
          <ac:chgData name="Jennifer Clegg" userId="e6f22ca8c5000b14" providerId="LiveId" clId="{2C61F31C-43EC-44F4-A199-22AB96304DC8}" dt="2023-12-11T15:30:12.301" v="2470" actId="14100"/>
          <ac:spMkLst>
            <pc:docMk/>
            <pc:sldMk cId="3514110591" sldId="277"/>
            <ac:spMk id="2" creationId="{120745FD-8AF1-3ED3-A7A8-27622206C870}"/>
          </ac:spMkLst>
        </pc:spChg>
        <pc:spChg chg="mod">
          <ac:chgData name="Jennifer Clegg" userId="e6f22ca8c5000b14" providerId="LiveId" clId="{2C61F31C-43EC-44F4-A199-22AB96304DC8}" dt="2023-12-11T15:29:11.546" v="2421" actId="27636"/>
          <ac:spMkLst>
            <pc:docMk/>
            <pc:sldMk cId="3514110591" sldId="277"/>
            <ac:spMk id="4" creationId="{6C7AA03C-D6E5-EBBE-06C9-5400FF8545B6}"/>
          </ac:spMkLst>
        </pc:spChg>
      </pc:sldChg>
      <pc:sldChg chg="del">
        <pc:chgData name="Jennifer Clegg" userId="e6f22ca8c5000b14" providerId="LiveId" clId="{2C61F31C-43EC-44F4-A199-22AB96304DC8}" dt="2023-12-09T09:54:53.191" v="165" actId="47"/>
        <pc:sldMkLst>
          <pc:docMk/>
          <pc:sldMk cId="3760932629" sldId="279"/>
        </pc:sldMkLst>
      </pc:sldChg>
      <pc:sldChg chg="modSp mod ord">
        <pc:chgData name="Jennifer Clegg" userId="e6f22ca8c5000b14" providerId="LiveId" clId="{2C61F31C-43EC-44F4-A199-22AB96304DC8}" dt="2023-12-11T15:01:30.496" v="2411" actId="20577"/>
        <pc:sldMkLst>
          <pc:docMk/>
          <pc:sldMk cId="4105472925" sldId="280"/>
        </pc:sldMkLst>
        <pc:spChg chg="mod">
          <ac:chgData name="Jennifer Clegg" userId="e6f22ca8c5000b14" providerId="LiveId" clId="{2C61F31C-43EC-44F4-A199-22AB96304DC8}" dt="2023-12-09T16:11:48.289" v="650" actId="20577"/>
          <ac:spMkLst>
            <pc:docMk/>
            <pc:sldMk cId="4105472925" sldId="280"/>
            <ac:spMk id="2" creationId="{D7E9D036-FF4A-8199-B212-F0BFA7AE2351}"/>
          </ac:spMkLst>
        </pc:spChg>
        <pc:spChg chg="mod">
          <ac:chgData name="Jennifer Clegg" userId="e6f22ca8c5000b14" providerId="LiveId" clId="{2C61F31C-43EC-44F4-A199-22AB96304DC8}" dt="2023-12-11T15:01:30.496" v="2411" actId="20577"/>
          <ac:spMkLst>
            <pc:docMk/>
            <pc:sldMk cId="4105472925" sldId="280"/>
            <ac:spMk id="3" creationId="{3B4F33F8-0EF5-CF7E-7A2A-5EDDAB6B0764}"/>
          </ac:spMkLst>
        </pc:spChg>
      </pc:sldChg>
      <pc:sldChg chg="addSp delSp modSp new mod ord modAnim">
        <pc:chgData name="Jennifer Clegg" userId="e6f22ca8c5000b14" providerId="LiveId" clId="{2C61F31C-43EC-44F4-A199-22AB96304DC8}" dt="2023-12-11T12:29:34.145" v="1491" actId="114"/>
        <pc:sldMkLst>
          <pc:docMk/>
          <pc:sldMk cId="1793484502" sldId="281"/>
        </pc:sldMkLst>
        <pc:spChg chg="mod">
          <ac:chgData name="Jennifer Clegg" userId="e6f22ca8c5000b14" providerId="LiveId" clId="{2C61F31C-43EC-44F4-A199-22AB96304DC8}" dt="2023-12-11T12:28:50.391" v="1473" actId="20577"/>
          <ac:spMkLst>
            <pc:docMk/>
            <pc:sldMk cId="1793484502" sldId="281"/>
            <ac:spMk id="2" creationId="{B3223E79-DA85-DD30-D683-27E101F5A4AA}"/>
          </ac:spMkLst>
        </pc:spChg>
        <pc:spChg chg="mod">
          <ac:chgData name="Jennifer Clegg" userId="e6f22ca8c5000b14" providerId="LiveId" clId="{2C61F31C-43EC-44F4-A199-22AB96304DC8}" dt="2023-12-11T12:29:34.145" v="1491" actId="114"/>
          <ac:spMkLst>
            <pc:docMk/>
            <pc:sldMk cId="1793484502" sldId="281"/>
            <ac:spMk id="3" creationId="{279FAF2B-171E-AB27-CB05-F40ED1E8855D}"/>
          </ac:spMkLst>
        </pc:spChg>
        <pc:spChg chg="del">
          <ac:chgData name="Jennifer Clegg" userId="e6f22ca8c5000b14" providerId="LiveId" clId="{2C61F31C-43EC-44F4-A199-22AB96304DC8}" dt="2023-12-11T10:54:02.589" v="655" actId="931"/>
          <ac:spMkLst>
            <pc:docMk/>
            <pc:sldMk cId="1793484502" sldId="281"/>
            <ac:spMk id="4" creationId="{E3F3F2DF-EEFA-C59E-FB3C-65FCAB587198}"/>
          </ac:spMkLst>
        </pc:spChg>
        <pc:picChg chg="add mod">
          <ac:chgData name="Jennifer Clegg" userId="e6f22ca8c5000b14" providerId="LiveId" clId="{2C61F31C-43EC-44F4-A199-22AB96304DC8}" dt="2023-12-11T10:54:02.589" v="655" actId="931"/>
          <ac:picMkLst>
            <pc:docMk/>
            <pc:sldMk cId="1793484502" sldId="281"/>
            <ac:picMk id="6" creationId="{105C111B-A271-0900-6382-1F0D44B30795}"/>
          </ac:picMkLst>
        </pc:picChg>
      </pc:sldChg>
      <pc:sldChg chg="modSp new del mod">
        <pc:chgData name="Jennifer Clegg" userId="e6f22ca8c5000b14" providerId="LiveId" clId="{2C61F31C-43EC-44F4-A199-22AB96304DC8}" dt="2023-12-09T10:00:53.468" v="238" actId="47"/>
        <pc:sldMkLst>
          <pc:docMk/>
          <pc:sldMk cId="3272147509" sldId="281"/>
        </pc:sldMkLst>
        <pc:spChg chg="mod">
          <ac:chgData name="Jennifer Clegg" userId="e6f22ca8c5000b14" providerId="LiveId" clId="{2C61F31C-43EC-44F4-A199-22AB96304DC8}" dt="2023-12-09T10:00:18.142" v="237" actId="122"/>
          <ac:spMkLst>
            <pc:docMk/>
            <pc:sldMk cId="3272147509" sldId="281"/>
            <ac:spMk id="2" creationId="{6D56BDBD-970A-6B87-8959-D2651D8F95AC}"/>
          </ac:spMkLst>
        </pc:spChg>
        <pc:spChg chg="mod">
          <ac:chgData name="Jennifer Clegg" userId="e6f22ca8c5000b14" providerId="LiveId" clId="{2C61F31C-43EC-44F4-A199-22AB96304DC8}" dt="2023-12-09T09:59:37.419" v="206" actId="20577"/>
          <ac:spMkLst>
            <pc:docMk/>
            <pc:sldMk cId="3272147509" sldId="281"/>
            <ac:spMk id="3" creationId="{8EA6377A-B534-684D-F15D-7DA6648EED1F}"/>
          </ac:spMkLst>
        </pc:spChg>
      </pc:sldChg>
      <pc:sldChg chg="addSp delSp modSp new mod ord modAnim">
        <pc:chgData name="Jennifer Clegg" userId="e6f22ca8c5000b14" providerId="LiveId" clId="{2C61F31C-43EC-44F4-A199-22AB96304DC8}" dt="2023-12-11T14:50:28.764" v="2253"/>
        <pc:sldMkLst>
          <pc:docMk/>
          <pc:sldMk cId="3649805901" sldId="282"/>
        </pc:sldMkLst>
        <pc:spChg chg="mod">
          <ac:chgData name="Jennifer Clegg" userId="e6f22ca8c5000b14" providerId="LiveId" clId="{2C61F31C-43EC-44F4-A199-22AB96304DC8}" dt="2023-12-11T12:22:56.802" v="1409" actId="20577"/>
          <ac:spMkLst>
            <pc:docMk/>
            <pc:sldMk cId="3649805901" sldId="282"/>
            <ac:spMk id="2" creationId="{9009F1DB-304B-C2E5-CF92-5519B03407AC}"/>
          </ac:spMkLst>
        </pc:spChg>
        <pc:spChg chg="del">
          <ac:chgData name="Jennifer Clegg" userId="e6f22ca8c5000b14" providerId="LiveId" clId="{2C61F31C-43EC-44F4-A199-22AB96304DC8}" dt="2023-12-11T12:19:33.024" v="1361"/>
          <ac:spMkLst>
            <pc:docMk/>
            <pc:sldMk cId="3649805901" sldId="282"/>
            <ac:spMk id="3" creationId="{A23E0AA7-425E-BCB0-AFEF-36253C56D999}"/>
          </ac:spMkLst>
        </pc:spChg>
        <pc:spChg chg="mod">
          <ac:chgData name="Jennifer Clegg" userId="e6f22ca8c5000b14" providerId="LiveId" clId="{2C61F31C-43EC-44F4-A199-22AB96304DC8}" dt="2023-12-11T12:21:28.809" v="1376" actId="6549"/>
          <ac:spMkLst>
            <pc:docMk/>
            <pc:sldMk cId="3649805901" sldId="282"/>
            <ac:spMk id="4" creationId="{B4549214-034B-5BE9-AB9F-6BD518F77100}"/>
          </ac:spMkLst>
        </pc:spChg>
        <pc:picChg chg="add mod">
          <ac:chgData name="Jennifer Clegg" userId="e6f22ca8c5000b14" providerId="LiveId" clId="{2C61F31C-43EC-44F4-A199-22AB96304DC8}" dt="2023-12-11T12:19:33.024" v="1361"/>
          <ac:picMkLst>
            <pc:docMk/>
            <pc:sldMk cId="3649805901" sldId="282"/>
            <ac:picMk id="5" creationId="{F101BF71-DF34-D139-415C-B8AA0038D26C}"/>
          </ac:picMkLst>
        </pc:picChg>
      </pc:sldChg>
      <pc:sldChg chg="new del ord">
        <pc:chgData name="Jennifer Clegg" userId="e6f22ca8c5000b14" providerId="LiveId" clId="{2C61F31C-43EC-44F4-A199-22AB96304DC8}" dt="2023-12-11T12:50:49.777" v="1736" actId="47"/>
        <pc:sldMkLst>
          <pc:docMk/>
          <pc:sldMk cId="1535749378" sldId="283"/>
        </pc:sldMkLst>
      </pc:sldChg>
      <pc:sldChg chg="addSp delSp modSp new mod ord">
        <pc:chgData name="Jennifer Clegg" userId="e6f22ca8c5000b14" providerId="LiveId" clId="{2C61F31C-43EC-44F4-A199-22AB96304DC8}" dt="2023-12-11T15:49:33.979" v="2665" actId="255"/>
        <pc:sldMkLst>
          <pc:docMk/>
          <pc:sldMk cId="541446134" sldId="284"/>
        </pc:sldMkLst>
        <pc:spChg chg="mod">
          <ac:chgData name="Jennifer Clegg" userId="e6f22ca8c5000b14" providerId="LiveId" clId="{2C61F31C-43EC-44F4-A199-22AB96304DC8}" dt="2023-12-11T15:49:33.979" v="2665" actId="255"/>
          <ac:spMkLst>
            <pc:docMk/>
            <pc:sldMk cId="541446134" sldId="284"/>
            <ac:spMk id="2" creationId="{551F7141-E7F0-DCC1-FCA5-E0D981ADF6E0}"/>
          </ac:spMkLst>
        </pc:spChg>
        <pc:spChg chg="mod">
          <ac:chgData name="Jennifer Clegg" userId="e6f22ca8c5000b14" providerId="LiveId" clId="{2C61F31C-43EC-44F4-A199-22AB96304DC8}" dt="2023-12-11T14:34:05.812" v="2185" actId="6549"/>
          <ac:spMkLst>
            <pc:docMk/>
            <pc:sldMk cId="541446134" sldId="284"/>
            <ac:spMk id="3" creationId="{C4D9ED0A-0736-9A37-CA0F-C820C9D1C170}"/>
          </ac:spMkLst>
        </pc:spChg>
        <pc:spChg chg="del mod">
          <ac:chgData name="Jennifer Clegg" userId="e6f22ca8c5000b14" providerId="LiveId" clId="{2C61F31C-43EC-44F4-A199-22AB96304DC8}" dt="2023-12-11T14:43:13.929" v="2186" actId="931"/>
          <ac:spMkLst>
            <pc:docMk/>
            <pc:sldMk cId="541446134" sldId="284"/>
            <ac:spMk id="4" creationId="{38E2FFED-CB64-A406-CF47-21525902355F}"/>
          </ac:spMkLst>
        </pc:spChg>
        <pc:picChg chg="add mod">
          <ac:chgData name="Jennifer Clegg" userId="e6f22ca8c5000b14" providerId="LiveId" clId="{2C61F31C-43EC-44F4-A199-22AB96304DC8}" dt="2023-12-11T14:43:13.929" v="2186" actId="931"/>
          <ac:picMkLst>
            <pc:docMk/>
            <pc:sldMk cId="541446134" sldId="284"/>
            <ac:picMk id="6" creationId="{146DF5A4-695F-55D6-FA7A-E149B582DA52}"/>
          </ac:picMkLst>
        </pc:picChg>
      </pc:sldChg>
      <pc:sldChg chg="addSp delSp modSp add mod">
        <pc:chgData name="Jennifer Clegg" userId="e6f22ca8c5000b14" providerId="LiveId" clId="{2C61F31C-43EC-44F4-A199-22AB96304DC8}" dt="2023-12-11T15:45:16.540" v="2588" actId="122"/>
        <pc:sldMkLst>
          <pc:docMk/>
          <pc:sldMk cId="1600494506" sldId="288"/>
        </pc:sldMkLst>
        <pc:spChg chg="add del mod">
          <ac:chgData name="Jennifer Clegg" userId="e6f22ca8c5000b14" providerId="LiveId" clId="{2C61F31C-43EC-44F4-A199-22AB96304DC8}" dt="2023-12-11T14:54:06.872" v="2345" actId="478"/>
          <ac:spMkLst>
            <pc:docMk/>
            <pc:sldMk cId="1600494506" sldId="288"/>
            <ac:spMk id="3" creationId="{7E25E803-4FD6-07AD-F70A-83F44D1C0553}"/>
          </ac:spMkLst>
        </pc:spChg>
        <pc:spChg chg="add del mod">
          <ac:chgData name="Jennifer Clegg" userId="e6f22ca8c5000b14" providerId="LiveId" clId="{2C61F31C-43EC-44F4-A199-22AB96304DC8}" dt="2023-12-11T15:45:16.540" v="2588" actId="122"/>
          <ac:spMkLst>
            <pc:docMk/>
            <pc:sldMk cId="1600494506" sldId="288"/>
            <ac:spMk id="7" creationId="{330A5BFC-C134-C072-C14D-9E51A94C8E7E}"/>
          </ac:spMkLst>
        </pc:spChg>
        <pc:spChg chg="mod">
          <ac:chgData name="Jennifer Clegg" userId="e6f22ca8c5000b14" providerId="LiveId" clId="{2C61F31C-43EC-44F4-A199-22AB96304DC8}" dt="2023-12-11T14:51:32.083" v="2259" actId="20577"/>
          <ac:spMkLst>
            <pc:docMk/>
            <pc:sldMk cId="1600494506" sldId="288"/>
            <ac:spMk id="374" creationId="{049B2870-98EC-2977-8CE4-A7AA3009991A}"/>
          </ac:spMkLst>
        </pc:spChg>
      </pc:sldChg>
      <pc:sldChg chg="add del">
        <pc:chgData name="Jennifer Clegg" userId="e6f22ca8c5000b14" providerId="LiveId" clId="{2C61F31C-43EC-44F4-A199-22AB96304DC8}" dt="2023-12-11T12:09:50.775" v="1311" actId="47"/>
        <pc:sldMkLst>
          <pc:docMk/>
          <pc:sldMk cId="2490365559" sldId="289"/>
        </pc:sldMkLst>
      </pc:sldChg>
      <pc:sldChg chg="modSp add del mod">
        <pc:chgData name="Jennifer Clegg" userId="e6f22ca8c5000b14" providerId="LiveId" clId="{2C61F31C-43EC-44F4-A199-22AB96304DC8}" dt="2023-12-11T12:23:52.413" v="1410" actId="47"/>
        <pc:sldMkLst>
          <pc:docMk/>
          <pc:sldMk cId="2673374059" sldId="297"/>
        </pc:sldMkLst>
        <pc:spChg chg="mod">
          <ac:chgData name="Jennifer Clegg" userId="e6f22ca8c5000b14" providerId="LiveId" clId="{2C61F31C-43EC-44F4-A199-22AB96304DC8}" dt="2023-12-11T12:18:45.724" v="1355" actId="20577"/>
          <ac:spMkLst>
            <pc:docMk/>
            <pc:sldMk cId="2673374059" sldId="297"/>
            <ac:spMk id="3" creationId="{B2FFDC91-FBD4-6808-2F28-A40E3F5B8BB1}"/>
          </ac:spMkLst>
        </pc:spChg>
      </pc:sldChg>
      <pc:sldChg chg="modSp add mod">
        <pc:chgData name="Jennifer Clegg" userId="e6f22ca8c5000b14" providerId="LiveId" clId="{2C61F31C-43EC-44F4-A199-22AB96304DC8}" dt="2023-12-11T14:51:25.124" v="2258" actId="6549"/>
        <pc:sldMkLst>
          <pc:docMk/>
          <pc:sldMk cId="358837035" sldId="305"/>
        </pc:sldMkLst>
        <pc:spChg chg="mod">
          <ac:chgData name="Jennifer Clegg" userId="e6f22ca8c5000b14" providerId="LiveId" clId="{2C61F31C-43EC-44F4-A199-22AB96304DC8}" dt="2023-12-11T14:51:19.017" v="2257" actId="14100"/>
          <ac:spMkLst>
            <pc:docMk/>
            <pc:sldMk cId="358837035" sldId="305"/>
            <ac:spMk id="2" creationId="{E6A83633-052B-E0E4-6FC8-5103308EE191}"/>
          </ac:spMkLst>
        </pc:spChg>
        <pc:spChg chg="mod">
          <ac:chgData name="Jennifer Clegg" userId="e6f22ca8c5000b14" providerId="LiveId" clId="{2C61F31C-43EC-44F4-A199-22AB96304DC8}" dt="2023-12-11T14:51:25.124" v="2258" actId="6549"/>
          <ac:spMkLst>
            <pc:docMk/>
            <pc:sldMk cId="358837035" sldId="305"/>
            <ac:spMk id="4" creationId="{103CBC6A-7D39-71FF-E777-77CF26AF0B6D}"/>
          </ac:spMkLst>
        </pc:spChg>
      </pc:sldChg>
      <pc:sldChg chg="new del">
        <pc:chgData name="Jennifer Clegg" userId="e6f22ca8c5000b14" providerId="LiveId" clId="{2C61F31C-43EC-44F4-A199-22AB96304DC8}" dt="2023-12-11T12:47:14.607" v="1640" actId="47"/>
        <pc:sldMkLst>
          <pc:docMk/>
          <pc:sldMk cId="1877501442" sldId="306"/>
        </pc:sldMkLst>
      </pc:sldChg>
      <pc:sldChg chg="modSp new mod ord modAnim">
        <pc:chgData name="Jennifer Clegg" userId="e6f22ca8c5000b14" providerId="LiveId" clId="{2C61F31C-43EC-44F4-A199-22AB96304DC8}" dt="2023-12-11T14:18:36.451" v="2161" actId="6549"/>
        <pc:sldMkLst>
          <pc:docMk/>
          <pc:sldMk cId="922003550" sldId="307"/>
        </pc:sldMkLst>
        <pc:spChg chg="mod">
          <ac:chgData name="Jennifer Clegg" userId="e6f22ca8c5000b14" providerId="LiveId" clId="{2C61F31C-43EC-44F4-A199-22AB96304DC8}" dt="2023-12-11T14:18:36.451" v="2161" actId="6549"/>
          <ac:spMkLst>
            <pc:docMk/>
            <pc:sldMk cId="922003550" sldId="307"/>
            <ac:spMk id="2" creationId="{1B918660-3991-0D3E-9173-7A0347A52C1A}"/>
          </ac:spMkLst>
        </pc:spChg>
        <pc:spChg chg="mod">
          <ac:chgData name="Jennifer Clegg" userId="e6f22ca8c5000b14" providerId="LiveId" clId="{2C61F31C-43EC-44F4-A199-22AB96304DC8}" dt="2023-12-11T14:18:00.079" v="2144" actId="20577"/>
          <ac:spMkLst>
            <pc:docMk/>
            <pc:sldMk cId="922003550" sldId="307"/>
            <ac:spMk id="3" creationId="{A19F1D23-7150-E739-4D69-5ECA2ACE6568}"/>
          </ac:spMkLst>
        </pc:spChg>
      </pc:sldChg>
      <pc:sldChg chg="addSp delSp modSp new mod modAnim">
        <pc:chgData name="Jennifer Clegg" userId="e6f22ca8c5000b14" providerId="LiveId" clId="{2C61F31C-43EC-44F4-A199-22AB96304DC8}" dt="2023-12-11T14:49:23.891" v="2251" actId="255"/>
        <pc:sldMkLst>
          <pc:docMk/>
          <pc:sldMk cId="2759466759" sldId="308"/>
        </pc:sldMkLst>
        <pc:spChg chg="mod">
          <ac:chgData name="Jennifer Clegg" userId="e6f22ca8c5000b14" providerId="LiveId" clId="{2C61F31C-43EC-44F4-A199-22AB96304DC8}" dt="2023-12-11T14:48:15.621" v="2242" actId="14100"/>
          <ac:spMkLst>
            <pc:docMk/>
            <pc:sldMk cId="2759466759" sldId="308"/>
            <ac:spMk id="2" creationId="{ECFBE748-13C8-8F5F-B591-C7418C927907}"/>
          </ac:spMkLst>
        </pc:spChg>
        <pc:spChg chg="del">
          <ac:chgData name="Jennifer Clegg" userId="e6f22ca8c5000b14" providerId="LiveId" clId="{2C61F31C-43EC-44F4-A199-22AB96304DC8}" dt="2023-12-11T14:10:43.244" v="1818"/>
          <ac:spMkLst>
            <pc:docMk/>
            <pc:sldMk cId="2759466759" sldId="308"/>
            <ac:spMk id="3" creationId="{9A94BDE8-8448-0F21-3A88-4BB5DCA98BC6}"/>
          </ac:spMkLst>
        </pc:spChg>
        <pc:spChg chg="mod">
          <ac:chgData name="Jennifer Clegg" userId="e6f22ca8c5000b14" providerId="LiveId" clId="{2C61F31C-43EC-44F4-A199-22AB96304DC8}" dt="2023-12-11T14:49:23.891" v="2251" actId="255"/>
          <ac:spMkLst>
            <pc:docMk/>
            <pc:sldMk cId="2759466759" sldId="308"/>
            <ac:spMk id="4" creationId="{4AA17AEC-1CA5-5B32-1BC2-E2BE824DB7A4}"/>
          </ac:spMkLst>
        </pc:spChg>
        <pc:picChg chg="add mod">
          <ac:chgData name="Jennifer Clegg" userId="e6f22ca8c5000b14" providerId="LiveId" clId="{2C61F31C-43EC-44F4-A199-22AB96304DC8}" dt="2023-12-11T14:10:55.311" v="1821" actId="14100"/>
          <ac:picMkLst>
            <pc:docMk/>
            <pc:sldMk cId="2759466759" sldId="308"/>
            <ac:picMk id="5" creationId="{22D08EE4-6B98-BBB0-70D6-00B8E6F8462E}"/>
          </ac:picMkLst>
        </pc:picChg>
      </pc:sldChg>
      <pc:sldChg chg="addSp delSp modSp new mod">
        <pc:chgData name="Jennifer Clegg" userId="e6f22ca8c5000b14" providerId="LiveId" clId="{2C61F31C-43EC-44F4-A199-22AB96304DC8}" dt="2023-12-11T15:52:29.918" v="2675" actId="20577"/>
        <pc:sldMkLst>
          <pc:docMk/>
          <pc:sldMk cId="2490643593" sldId="309"/>
        </pc:sldMkLst>
        <pc:spChg chg="mod">
          <ac:chgData name="Jennifer Clegg" userId="e6f22ca8c5000b14" providerId="LiveId" clId="{2C61F31C-43EC-44F4-A199-22AB96304DC8}" dt="2023-12-11T15:31:25.079" v="2477" actId="255"/>
          <ac:spMkLst>
            <pc:docMk/>
            <pc:sldMk cId="2490643593" sldId="309"/>
            <ac:spMk id="2" creationId="{EED9CAA6-263A-5725-B97E-5A3B4C4DC9A0}"/>
          </ac:spMkLst>
        </pc:spChg>
        <pc:spChg chg="mod">
          <ac:chgData name="Jennifer Clegg" userId="e6f22ca8c5000b14" providerId="LiveId" clId="{2C61F31C-43EC-44F4-A199-22AB96304DC8}" dt="2023-12-11T15:52:29.918" v="2675" actId="20577"/>
          <ac:spMkLst>
            <pc:docMk/>
            <pc:sldMk cId="2490643593" sldId="309"/>
            <ac:spMk id="3" creationId="{979916E6-9EC9-0182-3F97-5E9A51D88698}"/>
          </ac:spMkLst>
        </pc:spChg>
        <pc:spChg chg="del mod">
          <ac:chgData name="Jennifer Clegg" userId="e6f22ca8c5000b14" providerId="LiveId" clId="{2C61F31C-43EC-44F4-A199-22AB96304DC8}" dt="2023-12-11T15:34:28.299" v="2531"/>
          <ac:spMkLst>
            <pc:docMk/>
            <pc:sldMk cId="2490643593" sldId="309"/>
            <ac:spMk id="4" creationId="{54F33940-CF23-57FE-1675-B6EF7F0633C1}"/>
          </ac:spMkLst>
        </pc:spChg>
        <pc:picChg chg="add mod">
          <ac:chgData name="Jennifer Clegg" userId="e6f22ca8c5000b14" providerId="LiveId" clId="{2C61F31C-43EC-44F4-A199-22AB96304DC8}" dt="2023-12-11T15:47:13.242" v="2595" actId="1076"/>
          <ac:picMkLst>
            <pc:docMk/>
            <pc:sldMk cId="2490643593" sldId="309"/>
            <ac:picMk id="5" creationId="{E8CEC8F9-2AA1-6C81-0504-EE324614E8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D19C-70AA-480B-928E-13717A050F21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AB7C-D949-41D5-BD0F-8C1DE8DBA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2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3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9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4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93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7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1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6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1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1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634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4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5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8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9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D3DE24-8B0E-4336-8EF1-3AB43F3E25E0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DDCD-2934-420F-9FFF-DD43C171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82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i.org/10.3109/13668250.2021.189956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109/13668250.2015.1094037" TargetMode="External"/><Relationship Id="rId2" Type="http://schemas.openxmlformats.org/officeDocument/2006/relationships/hyperlink" Target="https://doi.org/10.1080/23297018.2022.2106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23297018.2023.224451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934D-304E-016F-2E79-9730B89D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Helping distressed people with intellectual disability to manage their chaotic emotions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A7A67-3004-6BBC-77E5-3F2365EBA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8233"/>
            <a:ext cx="9144000" cy="264593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400" b="1" dirty="0"/>
              <a:t>Jennifer Clegg</a:t>
            </a:r>
          </a:p>
          <a:p>
            <a:pPr algn="ctr"/>
            <a:r>
              <a:rPr lang="en-GB" sz="2400" dirty="0"/>
              <a:t>Adjunct Professor, La Trobe University, Australia</a:t>
            </a:r>
            <a:r>
              <a:rPr lang="en-GB" sz="3200" dirty="0"/>
              <a:t>; </a:t>
            </a:r>
          </a:p>
          <a:p>
            <a:pPr algn="ctr"/>
            <a:r>
              <a:rPr lang="en-GB" sz="2400" cap="none" dirty="0"/>
              <a:t>Retired consultant clinical psychologist &amp; family therapist</a:t>
            </a:r>
          </a:p>
          <a:p>
            <a:pPr algn="ctr"/>
            <a:r>
              <a:rPr lang="en-GB" sz="2400" cap="none" dirty="0"/>
              <a:t>&amp;</a:t>
            </a:r>
          </a:p>
          <a:p>
            <a:pPr algn="ctr"/>
            <a:r>
              <a:rPr lang="en-GB" sz="2400" b="1" cap="none" dirty="0"/>
              <a:t>RICHARD LANSDALL-WELFARE</a:t>
            </a:r>
          </a:p>
          <a:p>
            <a:pPr algn="ctr"/>
            <a:r>
              <a:rPr lang="en-GB" sz="2400" cap="none" dirty="0"/>
              <a:t>Retired Clinical Director &amp; Consultant Psychiatrist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8989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CAA6-263A-5725-B97E-5A3B4C4D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+mn-lt"/>
              </a:rPr>
              <a:t>4. </a:t>
            </a:r>
            <a:r>
              <a:rPr lang="en-GB" sz="4400" b="1" dirty="0">
                <a:latin typeface="+mn-lt"/>
              </a:rPr>
              <a:t>Psychomotor Therapy: </a:t>
            </a:r>
            <a:r>
              <a:rPr lang="en-GB" sz="3200" b="1" dirty="0">
                <a:latin typeface="+mn-lt"/>
              </a:rPr>
              <a:t>Combines physiotherapy and psychology</a:t>
            </a:r>
            <a:br>
              <a:rPr lang="en-GB" sz="3600" b="1" dirty="0">
                <a:latin typeface="+mn-lt"/>
              </a:rPr>
            </a:br>
            <a:r>
              <a:rPr lang="en-GB" sz="4400" b="1" dirty="0">
                <a:latin typeface="+mn-lt"/>
              </a:rPr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16E6-9EC9-0182-3F97-5E9A51D88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509600" cy="4195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1. Social life of people with ID is embodied more than carried in language </a:t>
            </a:r>
          </a:p>
          <a:p>
            <a:pPr marL="0" indent="0">
              <a:buNone/>
            </a:pPr>
            <a:r>
              <a:rPr lang="en-GB" dirty="0"/>
              <a:t>Clifford </a:t>
            </a:r>
            <a:r>
              <a:rPr lang="en-GB" dirty="0" err="1"/>
              <a:t>Simplican</a:t>
            </a:r>
            <a:r>
              <a:rPr lang="en-GB" dirty="0"/>
              <a:t>, S (2015). </a:t>
            </a:r>
            <a:r>
              <a:rPr lang="en-GB" u="sng" dirty="0"/>
              <a:t>The capacity contract</a:t>
            </a:r>
            <a:r>
              <a:rPr lang="en-GB" dirty="0"/>
              <a:t>. Minnesota.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2. Works with heavily defended people in deep denial </a:t>
            </a:r>
          </a:p>
          <a:p>
            <a:pPr marL="0" indent="457200">
              <a:buNone/>
            </a:pPr>
            <a:r>
              <a:rPr lang="en-GB" dirty="0" err="1"/>
              <a:t>Bellemans</a:t>
            </a:r>
            <a:r>
              <a:rPr lang="en-GB" dirty="0"/>
              <a:t>, T et al l(2022) Psychomotor therapy for individuals with mild IDs or borderline intellectual functioning…. Journal of Intellectual &amp; Developmental Disability, 47:1, 7486, DOI: </a:t>
            </a:r>
            <a:r>
              <a:rPr lang="en-GB" u="sng" dirty="0">
                <a:hlinkClick r:id="rId2"/>
              </a:rPr>
              <a:t>10.3109/13668250.2021.1899561</a:t>
            </a:r>
            <a:endParaRPr lang="en-GB" u="sng" dirty="0"/>
          </a:p>
          <a:p>
            <a:pPr marL="0" indent="457200">
              <a:buNone/>
            </a:pPr>
            <a:r>
              <a:rPr lang="en-GB" dirty="0"/>
              <a:t>Smit, M. J. (2023) Sexual abuse in individuals with ID:  a psychomotor perspective. Vrije Universiteit, Amsterdam. ISBN: 978-94-6469-464-2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EC8F9-2AA1-6C81-0504-EE324614E8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04463" y="2879282"/>
            <a:ext cx="290804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FC81-CE40-7062-93C7-BB8DE53C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b="1" i="0" u="none" strike="noStrike" baseline="0" dirty="0">
                <a:latin typeface="+mn-lt"/>
              </a:rPr>
              <a:t>4. The feasibility of psychomotor therapy (2016) </a:t>
            </a:r>
            <a:br>
              <a:rPr lang="en-GB" sz="3100" b="1" i="0" u="none" strike="noStrike" baseline="0" dirty="0">
                <a:latin typeface="+mn-lt"/>
              </a:rPr>
            </a:br>
            <a:r>
              <a:rPr lang="en-GB" sz="3100" b="1" i="0" u="none" strike="noStrike" baseline="0" dirty="0">
                <a:latin typeface="+mn-lt"/>
              </a:rPr>
              <a:t>Kay, Clegg, </a:t>
            </a:r>
            <a:r>
              <a:rPr lang="en-GB" sz="3100" b="1" i="0" u="none" strike="noStrike" baseline="0" dirty="0" err="1">
                <a:latin typeface="+mn-lt"/>
              </a:rPr>
              <a:t>Emck</a:t>
            </a:r>
            <a:r>
              <a:rPr lang="en-GB" sz="3100" b="1" i="0" u="none" strike="noStrike" baseline="0" dirty="0">
                <a:latin typeface="+mn-lt"/>
              </a:rPr>
              <a:t>, </a:t>
            </a:r>
            <a:r>
              <a:rPr lang="en-GB" sz="3100" b="1" i="0" u="none" strike="noStrike" baseline="0" dirty="0" err="1">
                <a:latin typeface="+mn-lt"/>
              </a:rPr>
              <a:t>Standen</a:t>
            </a:r>
            <a:br>
              <a:rPr lang="en-GB" sz="1800" b="0" i="0" u="none" strike="noStrike" baseline="0" dirty="0">
                <a:latin typeface="Open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74167-CA4F-097C-151C-27AEB6F95F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Anna</a:t>
            </a:r>
          </a:p>
          <a:p>
            <a:pPr algn="l"/>
            <a:r>
              <a:rPr lang="en-GB" sz="1800" b="0" i="0" u="none" strike="noStrike" baseline="0" dirty="0">
                <a:latin typeface="AdvOT1ef757c0"/>
              </a:rPr>
              <a:t>intermittent hypomania</a:t>
            </a:r>
          </a:p>
          <a:p>
            <a:r>
              <a:rPr lang="en-GB" sz="1800" dirty="0">
                <a:latin typeface="AdvOT1ef757c0"/>
              </a:rPr>
              <a:t>B</a:t>
            </a:r>
            <a:r>
              <a:rPr lang="en-GB" sz="1800" b="0" i="0" u="none" strike="noStrike" baseline="0" dirty="0">
                <a:latin typeface="AdvOT1ef757c0"/>
              </a:rPr>
              <a:t>ody awareness very limited</a:t>
            </a:r>
          </a:p>
          <a:p>
            <a:r>
              <a:rPr lang="en-GB" sz="1800" dirty="0">
                <a:latin typeface="AdvOT1ef757c0"/>
              </a:rPr>
              <a:t>Ran away from mirror exercise in great distress</a:t>
            </a:r>
            <a:endParaRPr lang="en-GB" sz="1800" b="0" i="0" u="none" strike="noStrike" baseline="0" dirty="0">
              <a:latin typeface="AdvOT1ef757c0"/>
            </a:endParaRPr>
          </a:p>
          <a:p>
            <a:pPr algn="l"/>
            <a:r>
              <a:rPr lang="en-GB" sz="1800" dirty="0">
                <a:latin typeface="AdvOT1ef757c0"/>
              </a:rPr>
              <a:t>PMT: B</a:t>
            </a:r>
            <a:r>
              <a:rPr lang="en-GB" sz="1800" b="0" i="0" u="none" strike="noStrike" baseline="0" dirty="0">
                <a:latin typeface="AdvOT1ef757c0"/>
              </a:rPr>
              <a:t>ecame better able to notice early stages of bodily arousal and act to reduce it</a:t>
            </a:r>
          </a:p>
          <a:p>
            <a:pPr algn="l"/>
            <a:r>
              <a:rPr lang="en-GB" sz="1800" b="0" i="0" u="none" strike="noStrike" baseline="0" dirty="0">
                <a:latin typeface="AdvOT1ef757c0"/>
              </a:rPr>
              <a:t>Care staff continued to intervene when arousal moved beyond her control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3E3E-238C-671B-96A9-A60BF3EAF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Tom</a:t>
            </a:r>
          </a:p>
          <a:p>
            <a:pPr algn="l"/>
            <a:r>
              <a:rPr lang="en-GB" sz="1800" b="0" i="0" u="none" strike="noStrike" baseline="0" dirty="0">
                <a:latin typeface="AdvOT1ef757c0"/>
              </a:rPr>
              <a:t>Psychosomatic pain; taking knives to cut it out </a:t>
            </a:r>
          </a:p>
          <a:p>
            <a:pPr algn="l"/>
            <a:r>
              <a:rPr lang="en-GB" sz="1800" dirty="0">
                <a:latin typeface="AdvOT1ef757c0"/>
              </a:rPr>
              <a:t>B</a:t>
            </a:r>
            <a:r>
              <a:rPr lang="en-GB" sz="1800" b="0" i="0" u="none" strike="noStrike" baseline="0" dirty="0">
                <a:latin typeface="AdvOT1ef757c0"/>
              </a:rPr>
              <a:t>ody awareness very limited</a:t>
            </a:r>
          </a:p>
          <a:p>
            <a:pPr algn="l"/>
            <a:r>
              <a:rPr lang="en-GB" sz="1800" b="0" i="0" u="none" strike="noStrike" baseline="0" dirty="0">
                <a:latin typeface="AdvOT1ef757c0"/>
              </a:rPr>
              <a:t>PMT:</a:t>
            </a:r>
          </a:p>
          <a:p>
            <a:pPr lvl="1"/>
            <a:r>
              <a:rPr lang="en-GB" sz="1800" b="0" i="0" u="none" strike="noStrike" baseline="0" dirty="0">
                <a:latin typeface="AdvOT1ef757c0"/>
              </a:rPr>
              <a:t>became more alert to changes in his body during and after exercise</a:t>
            </a:r>
          </a:p>
          <a:p>
            <a:pPr lvl="1"/>
            <a:r>
              <a:rPr lang="en-GB" sz="1800" b="0" i="0" u="none" strike="noStrike" baseline="0" dirty="0">
                <a:latin typeface="AdvOT1ef757c0"/>
              </a:rPr>
              <a:t>&amp; persisted in physical activity despite mild discomfort </a:t>
            </a:r>
          </a:p>
          <a:p>
            <a:pPr algn="l"/>
            <a:r>
              <a:rPr lang="en-GB" sz="1800" b="0" i="0" u="none" strike="noStrike" baseline="0" dirty="0">
                <a:latin typeface="AdvOT1ef757c0"/>
              </a:rPr>
              <a:t>2 years post-discharge:</a:t>
            </a:r>
          </a:p>
          <a:p>
            <a:pPr lvl="1"/>
            <a:r>
              <a:rPr lang="en-GB" sz="1800" b="0" i="0" u="none" strike="noStrike" baseline="0" dirty="0">
                <a:latin typeface="AdvOT1ef757c0"/>
              </a:rPr>
              <a:t>no recurrence of serious self-harm </a:t>
            </a:r>
          </a:p>
          <a:p>
            <a:pPr lvl="1"/>
            <a:r>
              <a:rPr lang="en-GB" sz="1800" dirty="0">
                <a:latin typeface="AdvOT1ef757c0"/>
              </a:rPr>
              <a:t>r</a:t>
            </a:r>
            <a:r>
              <a:rPr lang="en-GB" sz="1800" b="0" i="0" u="none" strike="noStrike" baseline="0" dirty="0">
                <a:latin typeface="AdvOT1ef757c0"/>
              </a:rPr>
              <a:t>emained settled in new group home</a:t>
            </a:r>
          </a:p>
        </p:txBody>
      </p:sp>
    </p:spTree>
    <p:extLst>
      <p:ext uri="{BB962C8B-B14F-4D97-AF65-F5344CB8AC3E}">
        <p14:creationId xmlns:p14="http://schemas.microsoft.com/office/powerpoint/2010/main" val="27093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D036-FF4A-8199-B212-F0BFA7AE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Supporting data and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33F8-0EF5-CF7E-7A2A-5EDDAB6B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0336"/>
            <a:ext cx="8946541" cy="4898064"/>
          </a:xfrm>
        </p:spPr>
        <p:txBody>
          <a:bodyPr>
            <a:normAutofit fontScale="85000" lnSpcReduction="10000"/>
          </a:bodyPr>
          <a:lstStyle/>
          <a:p>
            <a:pPr marL="0" marR="17780" indent="457200">
              <a:lnSpc>
                <a:spcPct val="120000"/>
              </a:lnSpc>
              <a:buNone/>
              <a:tabLst>
                <a:tab pos="810260" algn="l"/>
              </a:tabLst>
            </a:pPr>
            <a:r>
              <a:rPr lang="en-GB" sz="1800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Clegg, J.A. &amp; </a:t>
            </a:r>
            <a:r>
              <a:rPr lang="en-GB" sz="1800" spc="-15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Lansdall</a:t>
            </a:r>
            <a:r>
              <a:rPr lang="en-GB" sz="1800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-Welfare, R. (2022).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Helping distressed people with intellectual disability to manage their chaotic emotions. </a:t>
            </a:r>
            <a:r>
              <a:rPr lang="en-GB" sz="1800" u="sng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and Practice in Intellectual and Developmental Disabilities</a:t>
            </a:r>
            <a:r>
              <a:rPr lang="en-GB" sz="1800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https://doi.org/10.1080/23297018.2022.2106146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17780" indent="457200">
              <a:lnSpc>
                <a:spcPct val="120000"/>
              </a:lnSpc>
              <a:buNone/>
              <a:tabLst>
                <a:tab pos="810260" algn="l"/>
              </a:tabLs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Kay, J. Clegg, J. A. </a:t>
            </a:r>
            <a:r>
              <a:rPr lang="en-GB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Emck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GB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Standen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J. (2016). The feasibility of psychomotor therapy in acute mental health services for adults with intellectual disability. </a:t>
            </a:r>
            <a:r>
              <a:rPr lang="en-GB" sz="18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Intellectual and Developmental Disabilities, 41(1),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54-60.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http://dx.doi.org/10.3109/13668250.2015.1094037</a:t>
            </a: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780" indent="457200">
              <a:lnSpc>
                <a:spcPct val="120000"/>
              </a:lnSpc>
              <a:buNone/>
              <a:tabLst>
                <a:tab pos="810260" algn="l"/>
              </a:tabLst>
            </a:pPr>
            <a:endParaRPr lang="en-GB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780" indent="457200">
              <a:lnSpc>
                <a:spcPct val="120000"/>
              </a:lnSpc>
              <a:buNone/>
              <a:tabLst>
                <a:tab pos="810260" algn="l"/>
              </a:tabLst>
            </a:pP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Clegg, J.A. (2023). Can we reduce restrictive practices and maintain safety? Commentary on “Australian work health and safety enforcement regarding service provision to people with disabilities: lessons for service providers” (Hough, </a:t>
            </a:r>
            <a:r>
              <a:rPr lang="en-GB" sz="1800" i="1" spc="-15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Bigby</a:t>
            </a: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&amp; Marsh, 2023). Research and Practice in Intellectual and Developmental Disabilities. </a:t>
            </a:r>
            <a:r>
              <a:rPr lang="en-GB" sz="1800" i="1" u="sng" spc="-15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https://doi.org/10.1080/23297018.2023.2244518</a:t>
            </a:r>
            <a:endParaRPr lang="en-GB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780" indent="457200">
              <a:lnSpc>
                <a:spcPct val="120000"/>
              </a:lnSpc>
              <a:buNone/>
              <a:tabLst>
                <a:tab pos="810260" algn="l"/>
              </a:tabLst>
            </a:pP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Webb, J. </a:t>
            </a:r>
            <a:r>
              <a:rPr lang="en-GB" sz="1800" i="1" spc="-15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Pilnick</a:t>
            </a: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Clegg. J. (2018). Imagined Constructed Thought: How Staff Interpret the </a:t>
            </a:r>
            <a:r>
              <a:rPr lang="en-GB" sz="1800" i="1" spc="-15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Patients with Intellectual Disabilities,</a:t>
            </a:r>
            <a:r>
              <a:rPr lang="en-GB" sz="1800" i="1" u="sng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Research on Language and Social Interaction, 51:4, </a:t>
            </a:r>
            <a:r>
              <a:rPr lang="en-GB" sz="1800" i="1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347-362. </a:t>
            </a:r>
            <a:r>
              <a:rPr lang="en-GB" sz="1800" i="1" u="sng" spc="-15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https://www.tandfonline.com/eprint/MBkefgsAejmsW3P8x6Gq/full</a:t>
            </a:r>
            <a:endParaRPr lang="en-GB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260" marR="17780" indent="-81026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tabLst>
                <a:tab pos="81026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4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A626-E093-D812-0C2A-400FF74C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b="1" dirty="0"/>
            </a:br>
            <a:r>
              <a:rPr lang="en-GB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6B95-A175-44A3-2AC4-E8C0F4C2B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Comments or questions welcome</a:t>
            </a:r>
          </a:p>
          <a:p>
            <a:r>
              <a:rPr lang="en-GB" sz="3200" dirty="0"/>
              <a:t>J.Clegg@latrobe.edu.au</a:t>
            </a:r>
          </a:p>
        </p:txBody>
      </p:sp>
    </p:spTree>
    <p:extLst>
      <p:ext uri="{BB962C8B-B14F-4D97-AF65-F5344CB8AC3E}">
        <p14:creationId xmlns:p14="http://schemas.microsoft.com/office/powerpoint/2010/main" val="140941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863-C7DB-2118-643C-2CCF2295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Moving beyond political focus on ‘restrictive practices’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EBAD3-4E8A-27A9-A0BE-03F5D880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56093"/>
            <a:ext cx="4396339" cy="4200246"/>
          </a:xfrm>
        </p:spPr>
        <p:txBody>
          <a:bodyPr>
            <a:normAutofit fontScale="70000" lnSpcReduction="20000"/>
          </a:bodyPr>
          <a:lstStyle/>
          <a:p>
            <a:pPr marL="0" indent="-457200">
              <a:buNone/>
            </a:pPr>
            <a:r>
              <a:rPr lang="en-GB" sz="31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Norwegian Social Service Act (1999) Restraint in ID had to be formally registered &amp; documented. </a:t>
            </a:r>
          </a:p>
          <a:p>
            <a:pPr marL="0" indent="-457200">
              <a:buNone/>
            </a:pPr>
            <a:endParaRPr lang="en-GB" sz="31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100" b="0" i="0" u="none" strike="noStrike" baseline="0" dirty="0"/>
          </a:p>
          <a:p>
            <a:pPr marL="0" indent="0">
              <a:buNone/>
            </a:pPr>
            <a:r>
              <a:rPr lang="en-GB" sz="3100" b="1" dirty="0"/>
              <a:t>UNCRPD 2006 article 16 (of 50)</a:t>
            </a:r>
          </a:p>
          <a:p>
            <a:pPr algn="l" fontAlgn="base"/>
            <a:r>
              <a:rPr lang="en-GB" sz="31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shall ensure that instances of exploitation, violence and abuse against persons with disabilities are identified, investigated &amp;, where appropriate, prosecuted</a:t>
            </a:r>
          </a:p>
          <a:p>
            <a:pPr algn="l"/>
            <a:endParaRPr lang="en-GB" sz="2800" b="0" i="0" u="none" strike="noStrike" baseline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2963-FE45-5661-79B7-95C80EE9A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Bureaucratising fails: restraint in Norway increased 5-fold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Sondenaa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2015) </a:t>
            </a:r>
            <a:endParaRPr lang="en-GB" sz="26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Netherlands (Schippers et al, 2018)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Policy-makers: client self-determination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staff: safety for all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 vs restrictive practices: Taylor (2021), Clegg (2023)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 2023: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16BB0-0388-D8E8-07D7-4818388B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62" y="4455043"/>
            <a:ext cx="4837813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3E79-DA85-DD30-D683-27E101F5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Mindset on intervention in ID</a:t>
            </a:r>
            <a:br>
              <a:rPr lang="en-GB" b="1" dirty="0"/>
            </a:br>
            <a:r>
              <a:rPr lang="en-GB" b="1" dirty="0"/>
              <a:t> is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AF2B-171E-AB27-CB05-F40ED1E88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574474" cy="4195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From individuals to relationships: </a:t>
            </a:r>
            <a:r>
              <a:rPr lang="en-GB" sz="2800" i="1" dirty="0"/>
              <a:t>co-regulation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From behaviour to emotions: </a:t>
            </a:r>
            <a:r>
              <a:rPr lang="en-GB" sz="2800" b="1" i="1" dirty="0"/>
              <a:t>Attachment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From melanges to specialisation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From talk to embodied emotions: </a:t>
            </a:r>
            <a:r>
              <a:rPr lang="en-GB" sz="2800" b="1" i="1" dirty="0"/>
              <a:t>Psychomotor Therapy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5C111B-A271-0900-6382-1F0D44B30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17934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BE24-2F30-FBD1-05C0-B3940E67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25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ANTHROPOLOGICAL work on relationships: </a:t>
            </a:r>
            <a:br>
              <a:rPr lang="en-GB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Kulick &amp; </a:t>
            </a:r>
            <a:r>
              <a:rPr lang="en-GB" sz="4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Rydström</a:t>
            </a:r>
            <a:r>
              <a:rPr lang="en-GB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(2015)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443FCB-F6DF-DA9A-3F5C-8DD5990DD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2891"/>
            <a:ext cx="3765697" cy="42734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C4973-4D2B-224D-4B1C-FC05049D6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2512" y="1841799"/>
            <a:ext cx="7176976" cy="4374538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/>
              <a:t>Sweden</a:t>
            </a:r>
            <a:r>
              <a:rPr lang="en-GB" sz="2800" dirty="0"/>
              <a:t>: ‘</a:t>
            </a:r>
            <a:r>
              <a:rPr lang="en-GB" sz="2800" b="1" i="1" dirty="0"/>
              <a:t>Talk is a site where people congratulate themselves for taking action’</a:t>
            </a:r>
            <a:endParaRPr lang="en-GB" sz="2800" dirty="0"/>
          </a:p>
          <a:p>
            <a:r>
              <a:rPr lang="en-GB" sz="2800" b="1" dirty="0"/>
              <a:t>Denmark</a:t>
            </a:r>
            <a:r>
              <a:rPr lang="en-GB" sz="2800" dirty="0"/>
              <a:t>: ‘</a:t>
            </a:r>
            <a:r>
              <a:rPr lang="en-GB" sz="2800" b="1" i="1" dirty="0"/>
              <a:t>Wildly politically incorrect language coexists with policies and practices that are politically radical and ethically progressive</a:t>
            </a:r>
            <a:r>
              <a:rPr lang="en-GB" sz="2800" dirty="0"/>
              <a:t>’</a:t>
            </a:r>
          </a:p>
          <a:p>
            <a:endParaRPr lang="en-GB" sz="2800" dirty="0"/>
          </a:p>
          <a:p>
            <a:r>
              <a:rPr lang="en-GB" sz="2800" dirty="0"/>
              <a:t>See also </a:t>
            </a:r>
            <a:r>
              <a:rPr lang="en-GB" sz="2200" dirty="0" err="1"/>
              <a:t>McKearney</a:t>
            </a:r>
            <a:r>
              <a:rPr lang="en-GB" sz="2200" dirty="0"/>
              <a:t>, P. (2022). Disabling violence: intellectual disability and the limits of ethical engagement. Journal of the Royal Anthropological Institute, 28(3), 956-974. https://doi.org/10.1111/1467-9655.13773 </a:t>
            </a:r>
          </a:p>
        </p:txBody>
      </p:sp>
    </p:spTree>
    <p:extLst>
      <p:ext uri="{BB962C8B-B14F-4D97-AF65-F5344CB8AC3E}">
        <p14:creationId xmlns:p14="http://schemas.microsoft.com/office/powerpoint/2010/main" val="40763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7141-E7F0-DCC1-FCA5-E0D981AD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2. </a:t>
            </a:r>
            <a:r>
              <a:rPr lang="en-GB" sz="2800" b="1" dirty="0"/>
              <a:t>Emotional </a:t>
            </a:r>
            <a:r>
              <a:rPr lang="en-GB" sz="2800" b="1" dirty="0" err="1"/>
              <a:t>devel</a:t>
            </a:r>
            <a:r>
              <a:rPr lang="en-GB" sz="2800" b="1" dirty="0"/>
              <a:t> lags well behind cognitive devel. in ID. An untapped potential for personal growth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ED0A-0736-9A37-CA0F-C820C9D1C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096548" cy="41957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Few complex people become autonomous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Meet chaotic emotions with emotional co-regulation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SED-S assessment: staff teams &amp; parents understand &amp; support emotional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CaPDID</a:t>
            </a:r>
            <a:r>
              <a:rPr lang="en-GB" sz="1800" dirty="0"/>
              <a:t> brings co-regulation to direct care staff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DF5A4-695F-55D6-FA7A-E149B582DA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03" y="2205038"/>
            <a:ext cx="5318181" cy="4200525"/>
          </a:xfrm>
        </p:spPr>
      </p:pic>
    </p:spTree>
    <p:extLst>
      <p:ext uri="{BB962C8B-B14F-4D97-AF65-F5344CB8AC3E}">
        <p14:creationId xmlns:p14="http://schemas.microsoft.com/office/powerpoint/2010/main" val="5414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E748-13C8-8F5F-B591-C7418C92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681480"/>
          </a:xfrm>
        </p:spPr>
        <p:txBody>
          <a:bodyPr/>
          <a:lstStyle/>
          <a:p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2. From behaviour to emotions: </a:t>
            </a:r>
            <a:r>
              <a:rPr lang="en-GB" sz="2800" b="1" i="1" dirty="0"/>
              <a:t>Attachment</a:t>
            </a:r>
            <a:br>
              <a:rPr lang="en-GB" sz="2800" b="1" i="1" dirty="0"/>
            </a:br>
            <a:endParaRPr lang="en-GB" sz="2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7AEC-1CA5-5B32-1BC2-E2BE824DB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Confusion: ‘attachment parenting’ has been widely criticised by researchers as in error and on occasion (the recommendation to co-sleep) positively dangerous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2D08EE4-6B98-BBB0-70D6-00B8E6F84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1481" y="2137145"/>
            <a:ext cx="4408063" cy="2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F1DB-304B-C2E5-CF92-5519B034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Level of emotional not cognitive development predicts CB severity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49214-034B-5BE9-AB9F-6BD518F7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67" y="2056092"/>
            <a:ext cx="5507666" cy="4727480"/>
          </a:xfrm>
        </p:spPr>
        <p:txBody>
          <a:bodyPr>
            <a:noAutofit/>
          </a:bodyPr>
          <a:lstStyle/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1: Relating to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His/Her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Own Body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2: Relating to Significant Others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3: Dealing with Change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4: Differentiating Emotions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5: Relating to Peers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6: Engaging with the Material World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7: Communicating with Others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17780" indent="0" fontAlgn="base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8: Regulating Affect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01BF71-DF34-D139-415C-B8AA0038D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7696" y="2060575"/>
            <a:ext cx="3107021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3633-052B-E0E4-6FC8-5103308E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95729"/>
            <a:ext cx="10671048" cy="1706807"/>
          </a:xfrm>
        </p:spPr>
        <p:txBody>
          <a:bodyPr/>
          <a:lstStyle/>
          <a:p>
            <a:pPr algn="ctr"/>
            <a:r>
              <a:rPr lang="en-GB" dirty="0" err="1"/>
              <a:t>CaPDID</a:t>
            </a:r>
            <a:r>
              <a:rPr lang="en-GB" dirty="0"/>
              <a:t>: </a:t>
            </a:r>
            <a:r>
              <a:rPr lang="en-US" sz="4400" b="0" dirty="0">
                <a:solidFill>
                  <a:srgbClr val="FFC000"/>
                </a:solidFill>
              </a:rPr>
              <a:t>C</a:t>
            </a:r>
            <a:r>
              <a:rPr lang="en-US" sz="4400" b="0" dirty="0">
                <a:solidFill>
                  <a:schemeClr val="tx1"/>
                </a:solidFill>
              </a:rPr>
              <a:t>a</a:t>
            </a:r>
            <a:r>
              <a:rPr lang="en-US" sz="4400" dirty="0">
                <a:solidFill>
                  <a:schemeClr val="tx1"/>
                </a:solidFill>
              </a:rPr>
              <a:t>ring for people with </a:t>
            </a:r>
            <a:r>
              <a:rPr lang="en-US" sz="4400" dirty="0">
                <a:solidFill>
                  <a:srgbClr val="FFC000"/>
                </a:solidFill>
              </a:rPr>
              <a:t>P</a:t>
            </a:r>
            <a:r>
              <a:rPr lang="en-US" sz="4400" dirty="0">
                <a:solidFill>
                  <a:schemeClr val="tx1"/>
                </a:solidFill>
              </a:rPr>
              <a:t>ersonality </a:t>
            </a:r>
            <a:r>
              <a:rPr lang="en-US" sz="4400" dirty="0">
                <a:solidFill>
                  <a:srgbClr val="FFC000"/>
                </a:solidFill>
              </a:rPr>
              <a:t>D</a:t>
            </a:r>
            <a:r>
              <a:rPr lang="en-US" sz="4400" dirty="0">
                <a:solidFill>
                  <a:schemeClr val="tx1"/>
                </a:solidFill>
              </a:rPr>
              <a:t>isorder &amp; </a:t>
            </a:r>
            <a:r>
              <a:rPr lang="en-US" sz="4400" dirty="0">
                <a:solidFill>
                  <a:srgbClr val="FFC000"/>
                </a:solidFill>
              </a:rPr>
              <a:t>I</a:t>
            </a:r>
            <a:r>
              <a:rPr lang="en-US" sz="4400" dirty="0">
                <a:solidFill>
                  <a:schemeClr val="tx1"/>
                </a:solidFill>
              </a:rPr>
              <a:t>ntellectual </a:t>
            </a:r>
            <a:r>
              <a:rPr lang="en-US" sz="4400" dirty="0">
                <a:solidFill>
                  <a:srgbClr val="FFC000"/>
                </a:solidFill>
              </a:rPr>
              <a:t>D</a:t>
            </a:r>
            <a:r>
              <a:rPr lang="en-US" sz="4400" dirty="0">
                <a:solidFill>
                  <a:schemeClr val="tx1"/>
                </a:solidFill>
              </a:rPr>
              <a:t>isability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54F32-2B85-7258-C9F5-19CA069C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Helping distressed people to manage their chaotic emotions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CBC6A-7D39-71FF-E777-77CF26AF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924E2-5516-B033-3F89-F2D2629E3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D4D8BB-C2D7-3FCC-AB12-5B97E8C215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01C54E-69A5-35A8-3170-30686FA9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1" y="2766568"/>
            <a:ext cx="2780017" cy="37371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34ED1D-790B-45C4-F432-46DDC35964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BC8AAC-C8A7-6176-667D-821B87638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DISTRESSED PEOPLE PULL &amp; PUSH staff FEELINGS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1BB273-7E2B-9D3A-BF1F-642E5546DB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4C3D9F-BC0E-ADDF-2854-5CA4BA284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76" y="3950208"/>
            <a:ext cx="2837857" cy="220675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EA2F-F5B9-4D8F-D68A-69EDC84597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917208-51E3-D9D3-1191-F90772EB08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HERO to ZERO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F196DB-A900-0AAF-10C1-AA3248F0791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E5FD91-B23A-2EAA-ED09-3AA243E3C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HERO		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Special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Good at job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Wary – me next</a:t>
            </a:r>
          </a:p>
          <a:p>
            <a:pPr>
              <a:spcBef>
                <a:spcPts val="0"/>
              </a:spcBef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ZERO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Guilty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I’ve failed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Helpless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829900"/>
            <a:ext cx="10671048" cy="76809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↑Adverse Childhood Experiences predict </a:t>
            </a:r>
            <a:r>
              <a:rPr lang="en-US" sz="3200" dirty="0" err="1">
                <a:solidFill>
                  <a:schemeClr val="tx1"/>
                </a:solidFill>
              </a:rPr>
              <a:t>Disorganised</a:t>
            </a:r>
            <a:r>
              <a:rPr lang="en-US" sz="3200" dirty="0">
                <a:solidFill>
                  <a:schemeClr val="tx1"/>
                </a:solidFill>
              </a:rPr>
              <a:t> attachments predict PDs </a:t>
            </a:r>
          </a:p>
        </p:txBody>
      </p:sp>
      <p:sp>
        <p:nvSpPr>
          <p:cNvPr id="373" name="Footer Placeholder 372">
            <a:extLst>
              <a:ext uri="{FF2B5EF4-FFF2-40B4-BE49-F238E27FC236}">
                <a16:creationId xmlns:a16="http://schemas.microsoft.com/office/drawing/2014/main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Helping distressed people to manage their chaotic emotions</a:t>
            </a:r>
          </a:p>
          <a:p>
            <a:endParaRPr lang="en-US" dirty="0"/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PLANNING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What: 3x2hr sessions For: 12 direct care staff</a:t>
            </a:r>
          </a:p>
          <a:p>
            <a:pPr lvl="0"/>
            <a:r>
              <a:rPr lang="en-US" dirty="0"/>
              <a:t>By: Mental health professionals kmpt.capdidtraining@nhs.net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Needs deep thinking</a:t>
            </a:r>
          </a:p>
          <a:p>
            <a:endParaRPr lang="en-US" dirty="0"/>
          </a:p>
        </p:txBody>
      </p:sp>
      <p:pic>
        <p:nvPicPr>
          <p:cNvPr id="290" name="Picture Placeholder 289" descr="Nervous face with no fill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4707" y="2111058"/>
            <a:ext cx="704088" cy="704088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About </a:t>
            </a:r>
            <a:r>
              <a:rPr lang="en-US" dirty="0" err="1"/>
              <a:t>Disorganised</a:t>
            </a:r>
            <a:r>
              <a:rPr lang="en-US" dirty="0"/>
              <a:t> attachments, personality disorder, &amp; their impact on us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 environment</a:t>
            </a:r>
          </a:p>
        </p:txBody>
      </p:sp>
      <p:pic>
        <p:nvPicPr>
          <p:cNvPr id="288" name="Picture Placeholder 287" descr="Umbrella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9986" y="2111058"/>
            <a:ext cx="704088" cy="70408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428454"/>
          </a:xfrm>
        </p:spPr>
        <p:txBody>
          <a:bodyPr/>
          <a:lstStyle/>
          <a:p>
            <a:pPr lvl="0"/>
            <a:r>
              <a:rPr lang="en-US" dirty="0"/>
              <a:t>Process incidents in past week</a:t>
            </a:r>
          </a:p>
          <a:p>
            <a:pPr lvl="0"/>
            <a:r>
              <a:rPr lang="en-US" dirty="0" err="1"/>
              <a:t>Recognise</a:t>
            </a:r>
            <a:r>
              <a:rPr lang="en-US" dirty="0"/>
              <a:t> &amp; avoid splitting</a:t>
            </a:r>
          </a:p>
          <a:p>
            <a:pPr lvl="0"/>
            <a:r>
              <a:rPr lang="en-US" dirty="0"/>
              <a:t>Emotional debrief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middle ground</a:t>
            </a:r>
          </a:p>
        </p:txBody>
      </p:sp>
      <p:pic>
        <p:nvPicPr>
          <p:cNvPr id="270" name="Picture Placeholder 269" descr="Venn diagram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85853" y="2111058"/>
            <a:ext cx="704088" cy="704088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Hero to Zero</a:t>
            </a:r>
          </a:p>
          <a:p>
            <a:pPr lvl="0"/>
            <a:r>
              <a:rPr lang="en-US" dirty="0"/>
              <a:t>Persecutor-rescuer</a:t>
            </a:r>
          </a:p>
          <a:p>
            <a:pPr lvl="0"/>
            <a:r>
              <a:rPr lang="en-US" dirty="0"/>
              <a:t>Dangerous-vulnerable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  <a:p>
            <a:endParaRPr lang="en-US" dirty="0"/>
          </a:p>
        </p:txBody>
      </p:sp>
      <p:pic>
        <p:nvPicPr>
          <p:cNvPr id="268" name="Picture Placeholder 267" descr="Checkmark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201425" y="2111058"/>
            <a:ext cx="704088" cy="704088"/>
          </a:xfr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Name feelings communicated by service user</a:t>
            </a:r>
          </a:p>
          <a:p>
            <a:r>
              <a:rPr lang="en-US" dirty="0"/>
              <a:t>Also validate staff </a:t>
            </a:r>
            <a:r>
              <a:rPr lang="en-US" dirty="0" err="1"/>
              <a:t>eg</a:t>
            </a:r>
            <a:r>
              <a:rPr lang="en-US" dirty="0"/>
              <a:t> dissociation as coping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8660-3991-0D3E-9173-7A0347A5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3. The problem of melanges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1D23-7150-E739-4D69-5ECA2ACE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9192"/>
            <a:ext cx="8946541" cy="4749208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PBS: the application of the science of applied behaviour analysis in the support of people with challenging behaviour</a:t>
            </a:r>
            <a:r>
              <a:rPr lang="en-GB" sz="2400" dirty="0"/>
              <a:t>. (La Vigna &amp; Willis 2012; Gore et al 2013)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i="1" dirty="0"/>
              <a:t>Secondary: other </a:t>
            </a:r>
            <a:r>
              <a:rPr lang="en-GB" sz="2400" i="1" u="sng" dirty="0"/>
              <a:t>complementary </a:t>
            </a:r>
            <a:r>
              <a:rPr lang="en-GB" sz="2400" i="1" dirty="0"/>
              <a:t>evidence-based approaches</a:t>
            </a:r>
          </a:p>
          <a:p>
            <a:r>
              <a:rPr lang="en-GB" sz="2400" b="1" i="1" dirty="0"/>
              <a:t>Attachment : </a:t>
            </a:r>
            <a:r>
              <a:rPr lang="en-GB" sz="2400" b="1" i="1" u="sng" dirty="0"/>
              <a:t>a cognitive-emotional system </a:t>
            </a:r>
            <a:r>
              <a:rPr lang="en-GB" sz="2400" i="1" dirty="0"/>
              <a:t>that directs people towards specific others in their immediate social world who are perceived to be wiser and stronger, &amp; willing to share their resources. This system is highly active … whenever life’s challenges outstrip personal resources. Patterns of attachment reflect cognitive-affective processing that emerge from history of social relationships</a:t>
            </a:r>
            <a:r>
              <a:rPr lang="en-GB" sz="2400" dirty="0"/>
              <a:t>. (</a:t>
            </a:r>
            <a:r>
              <a:rPr lang="en-GB" sz="2400" dirty="0" err="1"/>
              <a:t>Schuengel</a:t>
            </a:r>
            <a:r>
              <a:rPr lang="en-GB" sz="2400" dirty="0"/>
              <a:t> et al 2016). 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en-GB" sz="2400" b="1" dirty="0"/>
              <a:t>Since attachment &amp; PBS are incompatible ideas: 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en-GB" sz="2400" b="1" dirty="0"/>
              <a:t>Inevitably, the dominant one – PBS – gets enacted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0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1771</TotalTime>
  <Words>1146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AdvOT1ef757c0</vt:lpstr>
      <vt:lpstr>Arial</vt:lpstr>
      <vt:lpstr>Calibri</vt:lpstr>
      <vt:lpstr>Century Gothic</vt:lpstr>
      <vt:lpstr>OpenSans</vt:lpstr>
      <vt:lpstr>Times New Roman</vt:lpstr>
      <vt:lpstr>Verdana</vt:lpstr>
      <vt:lpstr>Wingdings 3</vt:lpstr>
      <vt:lpstr>Ion</vt:lpstr>
      <vt:lpstr>Helping distressed people with intellectual disability to manage their chaotic emotions</vt:lpstr>
      <vt:lpstr>Mindset on intervention in ID  is shifting</vt:lpstr>
      <vt:lpstr>1. ANTHROPOLOGICAL work on relationships:  Kulick &amp; Rydström (2015) </vt:lpstr>
      <vt:lpstr>2. Emotional devel lags well behind cognitive devel. in ID. An untapped potential for personal growth </vt:lpstr>
      <vt:lpstr>   2. From behaviour to emotions: Attachment </vt:lpstr>
      <vt:lpstr>2. Level of emotional not cognitive development predicts CB severity</vt:lpstr>
      <vt:lpstr>CaPDID: Caring for people with Personality Disorder &amp; Intellectual Disability</vt:lpstr>
      <vt:lpstr>↑Adverse Childhood Experiences predict Disorganised attachments predict PDs </vt:lpstr>
      <vt:lpstr> 3. The problem of melanges </vt:lpstr>
      <vt:lpstr>4. Psychomotor Therapy: Combines physiotherapy and psychology  </vt:lpstr>
      <vt:lpstr>4. The feasibility of psychomotor therapy (2016)  Kay, Clegg, Emck, Standen </vt:lpstr>
      <vt:lpstr>Supporting data and literature</vt:lpstr>
      <vt:lpstr> Thank you</vt:lpstr>
      <vt:lpstr>Moving beyond political focus on ‘restrictive practices’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Clegg</dc:creator>
  <cp:lastModifiedBy>Jennifer Clegg</cp:lastModifiedBy>
  <cp:revision>3</cp:revision>
  <dcterms:created xsi:type="dcterms:W3CDTF">2023-06-23T06:59:12Z</dcterms:created>
  <dcterms:modified xsi:type="dcterms:W3CDTF">2023-12-11T15:53:27Z</dcterms:modified>
</cp:coreProperties>
</file>